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73" r:id="rId6"/>
    <p:sldId id="283" r:id="rId7"/>
    <p:sldId id="265" r:id="rId8"/>
    <p:sldId id="280" r:id="rId9"/>
    <p:sldId id="285" r:id="rId10"/>
    <p:sldId id="284" r:id="rId11"/>
    <p:sldId id="275" r:id="rId12"/>
  </p:sldIdLst>
  <p:sldSz cx="9144000" cy="5143500" type="screen16x9"/>
  <p:notesSz cx="6858000" cy="9144000"/>
  <p:embeddedFontLst>
    <p:embeddedFont>
      <p:font typeface="Delius Swash Caps" panose="020B0604020202020204" charset="0"/>
      <p:regular r:id="rId14"/>
    </p:embeddedFont>
    <p:embeddedFont>
      <p:font typeface="Lexend Exa" panose="020B0604020202020204" charset="0"/>
      <p:regular r:id="rId15"/>
      <p:bold r:id="rId16"/>
    </p:embeddedFont>
    <p:embeddedFont>
      <p:font typeface="Lexend Exa ExtraBold" panose="020B0604020202020204" charset="0"/>
      <p:bold r:id="rId17"/>
    </p:embeddedFont>
    <p:embeddedFont>
      <p:font typeface="Lexend Exa Light" panose="020B0604020202020204" charset="0"/>
      <p:regular r:id="rId18"/>
      <p:bold r:id="rId19"/>
    </p:embeddedFont>
    <p:embeddedFont>
      <p:font typeface="Lexend Light" panose="020B0604020202020204" charset="0"/>
      <p:regular r:id="rId20"/>
      <p:bold r:id="rId21"/>
    </p:embeddedFont>
    <p:embeddedFont>
      <p:font typeface="Libre Franklin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F864A9-418E-462C-8692-F7DFBB18D448}">
  <a:tblStyle styleId="{9FF864A9-418E-462C-8692-F7DFBB18D4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438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62a4d54b9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162a4d54b9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63e9be3a8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63e9be3a8c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60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63e9be3a8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63e9be3a8c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1c6b73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11c6b73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163e9be3a8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163e9be3a8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163e9be3a8c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163e9be3a8c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63e9be3a8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63e9be3a8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63e9be3a8c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63e9be3a8c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63e9be3a8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63e9be3a8c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2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00" y="1286950"/>
            <a:ext cx="5804400" cy="19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95950" y="3349950"/>
            <a:ext cx="4952100" cy="396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6801" y="-564653"/>
            <a:ext cx="9602131" cy="6369300"/>
            <a:chOff x="-76801" y="-564653"/>
            <a:chExt cx="9602131" cy="63693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3113093" y="4530482"/>
              <a:ext cx="1110073" cy="1274165"/>
              <a:chOff x="6646350" y="4133672"/>
              <a:chExt cx="827363" cy="94966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5400000">
              <a:off x="7452490" y="3634920"/>
              <a:ext cx="1507004" cy="1320123"/>
              <a:chOff x="5284025" y="550294"/>
              <a:chExt cx="755807" cy="662081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-76801" y="1976791"/>
              <a:ext cx="1669779" cy="3163729"/>
              <a:chOff x="-601" y="1976791"/>
              <a:chExt cx="1669779" cy="3163729"/>
            </a:xfrm>
          </p:grpSpPr>
          <p:grpSp>
            <p:nvGrpSpPr>
              <p:cNvPr id="23" name="Google Shape;23;p2"/>
              <p:cNvGrpSpPr/>
              <p:nvPr/>
            </p:nvGrpSpPr>
            <p:grpSpPr>
              <a:xfrm>
                <a:off x="12" y="3866355"/>
                <a:ext cx="1110073" cy="1274165"/>
                <a:chOff x="6646350" y="4133672"/>
                <a:chExt cx="827363" cy="949664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26" name="Google Shape;26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559105" y="2926519"/>
                <a:ext cx="1110073" cy="1274165"/>
                <a:chOff x="6646350" y="4133672"/>
                <a:chExt cx="827363" cy="949664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32" name="Google Shape;32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>
                <a:off x="-601" y="1976791"/>
                <a:ext cx="1110073" cy="1274165"/>
                <a:chOff x="6646350" y="4133672"/>
                <a:chExt cx="827363" cy="949664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</p:sp>
            <p:sp>
              <p:nvSpPr>
                <p:cNvPr id="38" name="Google Shape;38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8000">
                      <a:schemeClr val="accent5"/>
                    </a:gs>
                    <a:gs pos="100000">
                      <a:schemeClr val="accent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Google Shape;41;p2"/>
            <p:cNvGrpSpPr/>
            <p:nvPr/>
          </p:nvGrpSpPr>
          <p:grpSpPr>
            <a:xfrm>
              <a:off x="279243" y="376000"/>
              <a:ext cx="1110073" cy="1274165"/>
              <a:chOff x="6646350" y="4133672"/>
              <a:chExt cx="827363" cy="949664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3" name="Google Shape;43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5459200" y="-564653"/>
              <a:ext cx="4066130" cy="2865861"/>
              <a:chOff x="5078200" y="-564653"/>
              <a:chExt cx="4066130" cy="2865861"/>
            </a:xfrm>
          </p:grpSpPr>
          <p:sp>
            <p:nvSpPr>
              <p:cNvPr id="48" name="Google Shape;48;p2"/>
              <p:cNvSpPr/>
              <p:nvPr/>
            </p:nvSpPr>
            <p:spPr>
              <a:xfrm rot="10800000" flipH="1">
                <a:off x="7918588" y="1450467"/>
                <a:ext cx="626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4" extrusionOk="0">
                    <a:moveTo>
                      <a:pt x="0" y="194"/>
                    </a:moveTo>
                    <a:lnTo>
                      <a:pt x="198" y="78"/>
                    </a:lnTo>
                    <a:lnTo>
                      <a:pt x="198" y="58"/>
                    </a:lnTo>
                    <a:lnTo>
                      <a:pt x="97" y="0"/>
                    </a:lnTo>
                    <a:lnTo>
                      <a:pt x="0" y="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5400000" flipH="1">
                <a:off x="6266945" y="-355031"/>
                <a:ext cx="1141169" cy="1317738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" name="Google Shape;50;p2"/>
              <p:cNvGrpSpPr/>
              <p:nvPr/>
            </p:nvGrpSpPr>
            <p:grpSpPr>
              <a:xfrm rot="-5400000">
                <a:off x="5009372" y="-495814"/>
                <a:ext cx="1110054" cy="972398"/>
                <a:chOff x="5408259" y="567279"/>
                <a:chExt cx="755807" cy="662081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 rot="10800000" flipH="1">
                  <a:off x="5408259" y="567279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5455259" y="567423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5455259" y="567410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4;p2"/>
              <p:cNvGrpSpPr/>
              <p:nvPr/>
            </p:nvGrpSpPr>
            <p:grpSpPr>
              <a:xfrm rot="10800000">
                <a:off x="7496402" y="874414"/>
                <a:ext cx="1647928" cy="1426794"/>
                <a:chOff x="0" y="3178200"/>
                <a:chExt cx="1408004" cy="1219065"/>
              </a:xfrm>
            </p:grpSpPr>
            <p:grpSp>
              <p:nvGrpSpPr>
                <p:cNvPr id="55" name="Google Shape;55;p2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56" name="Google Shape;56;p2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62000">
                        <a:schemeClr val="accent1"/>
                      </a:gs>
                      <a:gs pos="100000">
                        <a:schemeClr val="accent5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" name="Google Shape;62;p2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 rot="5400000">
                <a:off x="7650942" y="-481639"/>
                <a:ext cx="1338837" cy="1172810"/>
                <a:chOff x="5284025" y="550294"/>
                <a:chExt cx="755807" cy="662081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 rot="10800000" flipH="1">
                  <a:off x="5284025" y="550294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5331025" y="550438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dk2"/>
                    </a:gs>
                    <a:gs pos="50000">
                      <a:schemeClr val="accent2"/>
                    </a:gs>
                    <a:gs pos="100000">
                      <a:schemeClr val="accent3"/>
                    </a:gs>
                  </a:gsLst>
                  <a:lin ang="1619866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5331025" y="550425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rgbClr val="8360C3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2095947" y="-278102"/>
              <a:ext cx="1110073" cy="1274165"/>
              <a:chOff x="6646350" y="4133672"/>
              <a:chExt cx="827363" cy="94966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69" name="Google Shape;69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1"/>
          <p:cNvSpPr/>
          <p:nvPr/>
        </p:nvSpPr>
        <p:spPr>
          <a:xfrm rot="-3600008">
            <a:off x="-821468" y="709143"/>
            <a:ext cx="1577998" cy="1822155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31"/>
          <p:cNvGrpSpPr/>
          <p:nvPr/>
        </p:nvGrpSpPr>
        <p:grpSpPr>
          <a:xfrm>
            <a:off x="482400" y="-228632"/>
            <a:ext cx="1812004" cy="921334"/>
            <a:chOff x="482400" y="-228632"/>
            <a:chExt cx="1812004" cy="921334"/>
          </a:xfrm>
        </p:grpSpPr>
        <p:sp>
          <p:nvSpPr>
            <p:cNvPr id="1693" name="Google Shape;1693;p31"/>
            <p:cNvSpPr/>
            <p:nvPr/>
          </p:nvSpPr>
          <p:spPr>
            <a:xfrm rot="-5400000">
              <a:off x="477238" y="-223470"/>
              <a:ext cx="921334" cy="911011"/>
            </a:xfrm>
            <a:custGeom>
              <a:avLst/>
              <a:gdLst/>
              <a:ahLst/>
              <a:cxnLst/>
              <a:rect l="l" t="t" r="r" b="b"/>
              <a:pathLst>
                <a:path w="14547" h="14384" extrusionOk="0">
                  <a:moveTo>
                    <a:pt x="14546" y="1"/>
                  </a:moveTo>
                  <a:lnTo>
                    <a:pt x="1" y="8397"/>
                  </a:lnTo>
                  <a:cubicBezTo>
                    <a:pt x="2271" y="11563"/>
                    <a:pt x="5697" y="13713"/>
                    <a:pt x="9536" y="14383"/>
                  </a:cubicBezTo>
                  <a:cubicBezTo>
                    <a:pt x="10377" y="14236"/>
                    <a:pt x="11231" y="14163"/>
                    <a:pt x="12085" y="14163"/>
                  </a:cubicBezTo>
                  <a:cubicBezTo>
                    <a:pt x="12509" y="14163"/>
                    <a:pt x="12933" y="14181"/>
                    <a:pt x="13357" y="14217"/>
                  </a:cubicBezTo>
                  <a:cubicBezTo>
                    <a:pt x="13760" y="14252"/>
                    <a:pt x="14155" y="14302"/>
                    <a:pt x="14546" y="14364"/>
                  </a:cubicBezTo>
                  <a:lnTo>
                    <a:pt x="14546" y="1"/>
                  </a:lnTo>
                  <a:close/>
                </a:path>
              </a:pathLst>
            </a:custGeom>
            <a:gradFill>
              <a:gsLst>
                <a:gs pos="0">
                  <a:srgbClr val="8360C3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 rot="-5400000">
              <a:off x="1371106" y="-230595"/>
              <a:ext cx="921334" cy="925261"/>
            </a:xfrm>
            <a:custGeom>
              <a:avLst/>
              <a:gdLst/>
              <a:ahLst/>
              <a:cxnLst/>
              <a:rect l="l" t="t" r="r" b="b"/>
              <a:pathLst>
                <a:path w="14547" h="14609" extrusionOk="0">
                  <a:moveTo>
                    <a:pt x="12081" y="1"/>
                  </a:moveTo>
                  <a:cubicBezTo>
                    <a:pt x="7315" y="1"/>
                    <a:pt x="2805" y="2294"/>
                    <a:pt x="1" y="6209"/>
                  </a:cubicBezTo>
                  <a:lnTo>
                    <a:pt x="14546" y="14609"/>
                  </a:lnTo>
                  <a:lnTo>
                    <a:pt x="14546" y="203"/>
                  </a:lnTo>
                  <a:cubicBezTo>
                    <a:pt x="14155" y="141"/>
                    <a:pt x="13760" y="91"/>
                    <a:pt x="13357" y="56"/>
                  </a:cubicBezTo>
                  <a:cubicBezTo>
                    <a:pt x="12930" y="19"/>
                    <a:pt x="12505" y="1"/>
                    <a:pt x="12081" y="1"/>
                  </a:cubicBezTo>
                  <a:close/>
                </a:path>
              </a:pathLst>
            </a:custGeom>
            <a:gradFill>
              <a:gsLst>
                <a:gs pos="0">
                  <a:srgbClr val="8360C3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31"/>
          <p:cNvGrpSpPr/>
          <p:nvPr/>
        </p:nvGrpSpPr>
        <p:grpSpPr>
          <a:xfrm flipH="1">
            <a:off x="8361852" y="1630304"/>
            <a:ext cx="1107922" cy="1271601"/>
            <a:chOff x="6646350" y="4133672"/>
            <a:chExt cx="827363" cy="949664"/>
          </a:xfrm>
        </p:grpSpPr>
        <p:sp>
          <p:nvSpPr>
            <p:cNvPr id="1696" name="Google Shape;1696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697" name="Google Shape;1697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698" name="Google Shape;1698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31"/>
          <p:cNvGrpSpPr/>
          <p:nvPr/>
        </p:nvGrpSpPr>
        <p:grpSpPr>
          <a:xfrm flipH="1">
            <a:off x="8240008" y="3277666"/>
            <a:ext cx="1107922" cy="1271601"/>
            <a:chOff x="6646350" y="4133672"/>
            <a:chExt cx="827363" cy="949664"/>
          </a:xfrm>
        </p:grpSpPr>
        <p:sp>
          <p:nvSpPr>
            <p:cNvPr id="1702" name="Google Shape;1702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03" name="Google Shape;1703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04" name="Google Shape;1704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7" name="Google Shape;1707;p31"/>
          <p:cNvSpPr/>
          <p:nvPr/>
        </p:nvSpPr>
        <p:spPr>
          <a:xfrm rot="5400000" flipH="1">
            <a:off x="-537797" y="4342473"/>
            <a:ext cx="815594" cy="806735"/>
          </a:xfrm>
          <a:custGeom>
            <a:avLst/>
            <a:gdLst/>
            <a:ahLst/>
            <a:cxnLst/>
            <a:rect l="l" t="t" r="r" b="b"/>
            <a:pathLst>
              <a:path w="14546" h="14388" extrusionOk="0">
                <a:moveTo>
                  <a:pt x="5010" y="1"/>
                </a:moveTo>
                <a:cubicBezTo>
                  <a:pt x="4580" y="75"/>
                  <a:pt x="4146" y="133"/>
                  <a:pt x="3704" y="171"/>
                </a:cubicBezTo>
                <a:cubicBezTo>
                  <a:pt x="3280" y="207"/>
                  <a:pt x="2855" y="225"/>
                  <a:pt x="2430" y="225"/>
                </a:cubicBezTo>
                <a:cubicBezTo>
                  <a:pt x="1617" y="225"/>
                  <a:pt x="805" y="159"/>
                  <a:pt x="0" y="24"/>
                </a:cubicBezTo>
                <a:lnTo>
                  <a:pt x="0" y="14387"/>
                </a:lnTo>
                <a:lnTo>
                  <a:pt x="14546" y="5991"/>
                </a:lnTo>
                <a:cubicBezTo>
                  <a:pt x="12271" y="2826"/>
                  <a:pt x="8846" y="675"/>
                  <a:pt x="5010" y="1"/>
                </a:cubicBezTo>
                <a:close/>
              </a:path>
            </a:pathLst>
          </a:custGeom>
          <a:gradFill>
            <a:gsLst>
              <a:gs pos="0">
                <a:srgbClr val="5E89AD"/>
              </a:gs>
              <a:gs pos="100000">
                <a:srgbClr val="2EBF9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31"/>
          <p:cNvSpPr/>
          <p:nvPr/>
        </p:nvSpPr>
        <p:spPr>
          <a:xfrm rot="5400000" flipH="1">
            <a:off x="254660" y="4336353"/>
            <a:ext cx="815370" cy="819014"/>
          </a:xfrm>
          <a:custGeom>
            <a:avLst/>
            <a:gdLst/>
            <a:ahLst/>
            <a:cxnLst/>
            <a:rect l="l" t="t" r="r" b="b"/>
            <a:pathLst>
              <a:path w="14542" h="14607" extrusionOk="0">
                <a:moveTo>
                  <a:pt x="0" y="0"/>
                </a:moveTo>
                <a:lnTo>
                  <a:pt x="0" y="14406"/>
                </a:lnTo>
                <a:cubicBezTo>
                  <a:pt x="810" y="14539"/>
                  <a:pt x="1628" y="14607"/>
                  <a:pt x="2446" y="14607"/>
                </a:cubicBezTo>
                <a:cubicBezTo>
                  <a:pt x="2866" y="14607"/>
                  <a:pt x="3286" y="14589"/>
                  <a:pt x="3704" y="14553"/>
                </a:cubicBezTo>
                <a:cubicBezTo>
                  <a:pt x="4146" y="14515"/>
                  <a:pt x="4580" y="14457"/>
                  <a:pt x="5010" y="14383"/>
                </a:cubicBezTo>
                <a:cubicBezTo>
                  <a:pt x="8850" y="13717"/>
                  <a:pt x="12275" y="11566"/>
                  <a:pt x="14542" y="83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E89AD"/>
              </a:gs>
              <a:gs pos="100000">
                <a:srgbClr val="2EBF9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1"/>
          <p:cNvSpPr/>
          <p:nvPr/>
        </p:nvSpPr>
        <p:spPr>
          <a:xfrm rot="5400000" flipH="1">
            <a:off x="1352349" y="3847997"/>
            <a:ext cx="1211803" cy="1399301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9000">
                <a:schemeClr val="accent2"/>
              </a:gs>
              <a:gs pos="100000">
                <a:schemeClr val="accent5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31"/>
          <p:cNvGrpSpPr/>
          <p:nvPr/>
        </p:nvGrpSpPr>
        <p:grpSpPr>
          <a:xfrm rot="10800000">
            <a:off x="439535" y="3040104"/>
            <a:ext cx="1281018" cy="1122227"/>
            <a:chOff x="5284025" y="550294"/>
            <a:chExt cx="755807" cy="662081"/>
          </a:xfrm>
        </p:grpSpPr>
        <p:sp>
          <p:nvSpPr>
            <p:cNvPr id="1711" name="Google Shape;1711;p31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31"/>
          <p:cNvGrpSpPr/>
          <p:nvPr/>
        </p:nvGrpSpPr>
        <p:grpSpPr>
          <a:xfrm>
            <a:off x="6622511" y="3608079"/>
            <a:ext cx="1070353" cy="1228583"/>
            <a:chOff x="7975987" y="145728"/>
            <a:chExt cx="1055367" cy="1211382"/>
          </a:xfrm>
        </p:grpSpPr>
        <p:sp>
          <p:nvSpPr>
            <p:cNvPr id="1715" name="Google Shape;1715;p31"/>
            <p:cNvSpPr/>
            <p:nvPr/>
          </p:nvSpPr>
          <p:spPr>
            <a:xfrm>
              <a:off x="7975987" y="151748"/>
              <a:ext cx="1050138" cy="1203656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16" name="Google Shape;1716;p31"/>
            <p:cNvSpPr/>
            <p:nvPr/>
          </p:nvSpPr>
          <p:spPr>
            <a:xfrm>
              <a:off x="8493275" y="449473"/>
              <a:ext cx="536868" cy="60658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17" name="Google Shape;1717;p31"/>
            <p:cNvSpPr/>
            <p:nvPr/>
          </p:nvSpPr>
          <p:spPr>
            <a:xfrm rot="10800000" flipH="1">
              <a:off x="7975996" y="450487"/>
              <a:ext cx="528022" cy="906622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 rot="10800000" flipH="1">
              <a:off x="8503962" y="754538"/>
              <a:ext cx="521927" cy="602572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 rot="10800000" flipH="1">
              <a:off x="7976157" y="145728"/>
              <a:ext cx="1055197" cy="60963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31"/>
          <p:cNvGrpSpPr/>
          <p:nvPr/>
        </p:nvGrpSpPr>
        <p:grpSpPr>
          <a:xfrm>
            <a:off x="7325461" y="-256403"/>
            <a:ext cx="1103443" cy="1266379"/>
            <a:chOff x="7699256" y="390244"/>
            <a:chExt cx="850634" cy="976240"/>
          </a:xfrm>
        </p:grpSpPr>
        <p:sp>
          <p:nvSpPr>
            <p:cNvPr id="1721" name="Google Shape;1721;p31"/>
            <p:cNvSpPr/>
            <p:nvPr/>
          </p:nvSpPr>
          <p:spPr>
            <a:xfrm flipH="1">
              <a:off x="7703507" y="395089"/>
              <a:ext cx="846383" cy="97002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22" name="Google Shape;1722;p31"/>
            <p:cNvSpPr/>
            <p:nvPr/>
          </p:nvSpPr>
          <p:spPr>
            <a:xfrm flipH="1">
              <a:off x="7700268" y="635024"/>
              <a:ext cx="432702" cy="48884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23" name="Google Shape;1723;p31"/>
            <p:cNvSpPr/>
            <p:nvPr/>
          </p:nvSpPr>
          <p:spPr>
            <a:xfrm rot="10800000">
              <a:off x="8124293" y="635851"/>
              <a:ext cx="425590" cy="730633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 rot="10800000">
              <a:off x="7703679" y="880881"/>
              <a:ext cx="420678" cy="485603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 rot="10800000">
              <a:off x="7699256" y="390244"/>
              <a:ext cx="850497" cy="49129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31"/>
          <p:cNvGrpSpPr/>
          <p:nvPr/>
        </p:nvGrpSpPr>
        <p:grpSpPr>
          <a:xfrm>
            <a:off x="7692884" y="4223574"/>
            <a:ext cx="1103454" cy="1266567"/>
            <a:chOff x="6646350" y="4133672"/>
            <a:chExt cx="827363" cy="949664"/>
          </a:xfrm>
        </p:grpSpPr>
        <p:sp>
          <p:nvSpPr>
            <p:cNvPr id="1727" name="Google Shape;1727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28" name="Google Shape;1728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29" name="Google Shape;1729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1000">
                  <a:schemeClr val="accen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31"/>
          <p:cNvGrpSpPr/>
          <p:nvPr/>
        </p:nvGrpSpPr>
        <p:grpSpPr>
          <a:xfrm rot="10800000" flipH="1">
            <a:off x="4359135" y="4510092"/>
            <a:ext cx="1445633" cy="1266362"/>
            <a:chOff x="5284025" y="550294"/>
            <a:chExt cx="755807" cy="662081"/>
          </a:xfrm>
        </p:grpSpPr>
        <p:sp>
          <p:nvSpPr>
            <p:cNvPr id="1733" name="Google Shape;1733;p31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31"/>
          <p:cNvSpPr/>
          <p:nvPr/>
        </p:nvSpPr>
        <p:spPr>
          <a:xfrm rot="5400000" flipH="1">
            <a:off x="4362299" y="-859928"/>
            <a:ext cx="1211803" cy="1399301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2"/>
          <p:cNvGrpSpPr/>
          <p:nvPr/>
        </p:nvGrpSpPr>
        <p:grpSpPr>
          <a:xfrm rot="5400000">
            <a:off x="1928083" y="4356582"/>
            <a:ext cx="1546986" cy="1355147"/>
            <a:chOff x="5284025" y="550294"/>
            <a:chExt cx="755807" cy="662081"/>
          </a:xfrm>
        </p:grpSpPr>
        <p:sp>
          <p:nvSpPr>
            <p:cNvPr id="1739" name="Google Shape;1739;p32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32"/>
          <p:cNvGrpSpPr/>
          <p:nvPr/>
        </p:nvGrpSpPr>
        <p:grpSpPr>
          <a:xfrm rot="10800000" flipH="1">
            <a:off x="7300393" y="1"/>
            <a:ext cx="1547032" cy="787558"/>
            <a:chOff x="7625173" y="1168019"/>
            <a:chExt cx="758870" cy="386342"/>
          </a:xfrm>
        </p:grpSpPr>
        <p:sp>
          <p:nvSpPr>
            <p:cNvPr id="1743" name="Google Shape;1743;p32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32"/>
          <p:cNvGrpSpPr/>
          <p:nvPr/>
        </p:nvGrpSpPr>
        <p:grpSpPr>
          <a:xfrm flipH="1">
            <a:off x="65639" y="2492106"/>
            <a:ext cx="1136383" cy="1304269"/>
            <a:chOff x="6646350" y="4133672"/>
            <a:chExt cx="827363" cy="949664"/>
          </a:xfrm>
        </p:grpSpPr>
        <p:sp>
          <p:nvSpPr>
            <p:cNvPr id="1746" name="Google Shape;1746;p32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47" name="Google Shape;1747;p32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48" name="Google Shape;1748;p32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32"/>
          <p:cNvGrpSpPr/>
          <p:nvPr/>
        </p:nvGrpSpPr>
        <p:grpSpPr>
          <a:xfrm flipH="1">
            <a:off x="6706354" y="3778868"/>
            <a:ext cx="1576261" cy="1364621"/>
            <a:chOff x="0" y="3178200"/>
            <a:chExt cx="1408004" cy="1219065"/>
          </a:xfrm>
        </p:grpSpPr>
        <p:grpSp>
          <p:nvGrpSpPr>
            <p:cNvPr id="1752" name="Google Shape;1752;p32"/>
            <p:cNvGrpSpPr/>
            <p:nvPr/>
          </p:nvGrpSpPr>
          <p:grpSpPr>
            <a:xfrm>
              <a:off x="0" y="3178200"/>
              <a:ext cx="1408004" cy="1219065"/>
              <a:chOff x="-1479143" y="3104800"/>
              <a:chExt cx="1213065" cy="1050375"/>
            </a:xfrm>
          </p:grpSpPr>
          <p:sp>
            <p:nvSpPr>
              <p:cNvPr id="1753" name="Google Shape;1753;p32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2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2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2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2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2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9" name="Google Shape;1759;p32"/>
            <p:cNvSpPr/>
            <p:nvPr/>
          </p:nvSpPr>
          <p:spPr>
            <a:xfrm rot="-5400000" flipH="1">
              <a:off x="568148" y="3946427"/>
              <a:ext cx="300198" cy="287494"/>
            </a:xfrm>
            <a:custGeom>
              <a:avLst/>
              <a:gdLst/>
              <a:ahLst/>
              <a:cxnLst/>
              <a:rect l="l" t="t" r="r" b="b"/>
              <a:pathLst>
                <a:path w="9648" h="9236" extrusionOk="0">
                  <a:moveTo>
                    <a:pt x="1192" y="1"/>
                  </a:moveTo>
                  <a:cubicBezTo>
                    <a:pt x="1133" y="1"/>
                    <a:pt x="1085" y="1"/>
                    <a:pt x="1050" y="3"/>
                  </a:cubicBezTo>
                  <a:cubicBezTo>
                    <a:pt x="0" y="5373"/>
                    <a:pt x="1496" y="9050"/>
                    <a:pt x="1573" y="9236"/>
                  </a:cubicBezTo>
                  <a:cubicBezTo>
                    <a:pt x="6978" y="7430"/>
                    <a:pt x="9644" y="4110"/>
                    <a:pt x="9644" y="4110"/>
                  </a:cubicBezTo>
                  <a:lnTo>
                    <a:pt x="9648" y="4114"/>
                  </a:lnTo>
                  <a:cubicBezTo>
                    <a:pt x="6200" y="253"/>
                    <a:pt x="216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32"/>
          <p:cNvGrpSpPr/>
          <p:nvPr/>
        </p:nvGrpSpPr>
        <p:grpSpPr>
          <a:xfrm flipH="1">
            <a:off x="-7" y="4355951"/>
            <a:ext cx="1547032" cy="787558"/>
            <a:chOff x="7625173" y="1168019"/>
            <a:chExt cx="758870" cy="386342"/>
          </a:xfrm>
        </p:grpSpPr>
        <p:sp>
          <p:nvSpPr>
            <p:cNvPr id="1761" name="Google Shape;1761;p32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32"/>
          <p:cNvGrpSpPr/>
          <p:nvPr/>
        </p:nvGrpSpPr>
        <p:grpSpPr>
          <a:xfrm rot="5400000">
            <a:off x="1972222" y="-2523179"/>
            <a:ext cx="2295719" cy="5638858"/>
            <a:chOff x="-344478" y="436521"/>
            <a:chExt cx="2295719" cy="5638858"/>
          </a:xfrm>
        </p:grpSpPr>
        <p:grpSp>
          <p:nvGrpSpPr>
            <p:cNvPr id="1764" name="Google Shape;1764;p32"/>
            <p:cNvGrpSpPr/>
            <p:nvPr/>
          </p:nvGrpSpPr>
          <p:grpSpPr>
            <a:xfrm>
              <a:off x="803358" y="3773209"/>
              <a:ext cx="1147884" cy="1317374"/>
              <a:chOff x="6646350" y="4133672"/>
              <a:chExt cx="827363" cy="949664"/>
            </a:xfrm>
          </p:grpSpPr>
          <p:sp>
            <p:nvSpPr>
              <p:cNvPr id="1765" name="Google Shape;1765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66" name="Google Shape;1766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67" name="Google Shape;1767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0" name="Google Shape;1770;p32"/>
            <p:cNvGrpSpPr/>
            <p:nvPr/>
          </p:nvGrpSpPr>
          <p:grpSpPr>
            <a:xfrm flipH="1">
              <a:off x="42866" y="436521"/>
              <a:ext cx="1089662" cy="1250564"/>
              <a:chOff x="7699256" y="390244"/>
              <a:chExt cx="850634" cy="976240"/>
            </a:xfrm>
          </p:grpSpPr>
          <p:sp>
            <p:nvSpPr>
              <p:cNvPr id="1771" name="Google Shape;1771;p32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72" name="Google Shape;1772;p32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73" name="Google Shape;1773;p32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2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2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6" name="Google Shape;1776;p32"/>
            <p:cNvGrpSpPr/>
            <p:nvPr/>
          </p:nvGrpSpPr>
          <p:grpSpPr>
            <a:xfrm flipH="1">
              <a:off x="235154" y="2160124"/>
              <a:ext cx="1136383" cy="1304269"/>
              <a:chOff x="6646350" y="4133672"/>
              <a:chExt cx="827363" cy="949664"/>
            </a:xfrm>
          </p:grpSpPr>
          <p:sp>
            <p:nvSpPr>
              <p:cNvPr id="1777" name="Google Shape;1777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78" name="Google Shape;1778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79" name="Google Shape;1779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2" name="Google Shape;1782;p32"/>
            <p:cNvGrpSpPr/>
            <p:nvPr/>
          </p:nvGrpSpPr>
          <p:grpSpPr>
            <a:xfrm>
              <a:off x="-344478" y="3129221"/>
              <a:ext cx="1147884" cy="1317374"/>
              <a:chOff x="6646350" y="4133672"/>
              <a:chExt cx="827363" cy="949664"/>
            </a:xfrm>
          </p:grpSpPr>
          <p:sp>
            <p:nvSpPr>
              <p:cNvPr id="1783" name="Google Shape;1783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84" name="Google Shape;1784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85" name="Google Shape;1785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8" name="Google Shape;1788;p32"/>
            <p:cNvGrpSpPr/>
            <p:nvPr/>
          </p:nvGrpSpPr>
          <p:grpSpPr>
            <a:xfrm>
              <a:off x="229395" y="4757805"/>
              <a:ext cx="1147892" cy="1317574"/>
              <a:chOff x="204756" y="4145449"/>
              <a:chExt cx="1174194" cy="1347764"/>
            </a:xfrm>
          </p:grpSpPr>
          <p:grpSp>
            <p:nvGrpSpPr>
              <p:cNvPr id="1789" name="Google Shape;1789;p32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1790" name="Google Shape;1790;p3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791" name="Google Shape;1791;p3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32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  <p:grpSp>
        <p:nvGrpSpPr>
          <p:cNvPr id="1795" name="Google Shape;1795;p32"/>
          <p:cNvGrpSpPr/>
          <p:nvPr/>
        </p:nvGrpSpPr>
        <p:grpSpPr>
          <a:xfrm rot="10800000">
            <a:off x="7743694" y="2466605"/>
            <a:ext cx="1547062" cy="1355279"/>
            <a:chOff x="5284025" y="550294"/>
            <a:chExt cx="755807" cy="662081"/>
          </a:xfrm>
        </p:grpSpPr>
        <p:sp>
          <p:nvSpPr>
            <p:cNvPr id="1796" name="Google Shape;1796;p32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3615826" y="2148650"/>
            <a:ext cx="4813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1929988" y="2148650"/>
            <a:ext cx="1527900" cy="1326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3615825" y="2990450"/>
            <a:ext cx="48132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3"/>
          <p:cNvGrpSpPr/>
          <p:nvPr/>
        </p:nvGrpSpPr>
        <p:grpSpPr>
          <a:xfrm>
            <a:off x="-741747" y="-776329"/>
            <a:ext cx="10491452" cy="6545656"/>
            <a:chOff x="-741747" y="-776329"/>
            <a:chExt cx="10491452" cy="6545656"/>
          </a:xfrm>
        </p:grpSpPr>
        <p:grpSp>
          <p:nvGrpSpPr>
            <p:cNvPr id="78" name="Google Shape;78;p3"/>
            <p:cNvGrpSpPr/>
            <p:nvPr/>
          </p:nvGrpSpPr>
          <p:grpSpPr>
            <a:xfrm rot="10800000">
              <a:off x="-741747" y="289204"/>
              <a:ext cx="2148503" cy="3092546"/>
              <a:chOff x="7488385" y="2119647"/>
              <a:chExt cx="1655624" cy="2383098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7490175" y="2122075"/>
                <a:ext cx="1651625" cy="2378450"/>
              </a:xfrm>
              <a:custGeom>
                <a:avLst/>
                <a:gdLst/>
                <a:ahLst/>
                <a:cxnLst/>
                <a:rect l="l" t="t" r="r" b="b"/>
                <a:pathLst>
                  <a:path w="66065" h="95138" extrusionOk="0">
                    <a:moveTo>
                      <a:pt x="0" y="56996"/>
                    </a:moveTo>
                    <a:lnTo>
                      <a:pt x="16540" y="66390"/>
                    </a:lnTo>
                    <a:lnTo>
                      <a:pt x="16642" y="85624"/>
                    </a:lnTo>
                    <a:lnTo>
                      <a:pt x="33049" y="95138"/>
                    </a:lnTo>
                    <a:lnTo>
                      <a:pt x="66065" y="76040"/>
                    </a:lnTo>
                    <a:lnTo>
                      <a:pt x="66041" y="37964"/>
                    </a:lnTo>
                    <a:lnTo>
                      <a:pt x="49473" y="28325"/>
                    </a:lnTo>
                    <a:lnTo>
                      <a:pt x="49505" y="9490"/>
                    </a:lnTo>
                    <a:lnTo>
                      <a:pt x="33061" y="0"/>
                    </a:lnTo>
                    <a:lnTo>
                      <a:pt x="16572" y="9395"/>
                    </a:lnTo>
                    <a:lnTo>
                      <a:pt x="16572" y="28397"/>
                    </a:lnTo>
                    <a:lnTo>
                      <a:pt x="24" y="378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0" name="Google Shape;80;p3"/>
              <p:cNvSpPr/>
              <p:nvPr/>
            </p:nvSpPr>
            <p:spPr>
              <a:xfrm rot="10800000" flipH="1">
                <a:off x="7902282" y="3785979"/>
                <a:ext cx="414422" cy="716766"/>
              </a:xfrm>
              <a:custGeom>
                <a:avLst/>
                <a:gdLst/>
                <a:ahLst/>
                <a:cxnLst/>
                <a:rect l="l" t="t" r="r" b="b"/>
                <a:pathLst>
                  <a:path w="13097" h="22652" extrusionOk="0">
                    <a:moveTo>
                      <a:pt x="13081" y="15104"/>
                    </a:moveTo>
                    <a:lnTo>
                      <a:pt x="13081" y="15096"/>
                    </a:lnTo>
                    <a:lnTo>
                      <a:pt x="13081" y="15096"/>
                    </a:lnTo>
                    <a:lnTo>
                      <a:pt x="13081" y="20"/>
                    </a:lnTo>
                    <a:lnTo>
                      <a:pt x="13097" y="13"/>
                    </a:lnTo>
                    <a:lnTo>
                      <a:pt x="13081" y="1"/>
                    </a:lnTo>
                    <a:lnTo>
                      <a:pt x="1" y="7553"/>
                    </a:lnTo>
                    <a:lnTo>
                      <a:pt x="1" y="22648"/>
                    </a:lnTo>
                    <a:lnTo>
                      <a:pt x="8" y="226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 rot="10800000" flipH="1">
                <a:off x="8316178" y="4025038"/>
                <a:ext cx="413567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70" h="15085" extrusionOk="0">
                    <a:moveTo>
                      <a:pt x="0" y="15084"/>
                    </a:moveTo>
                    <a:lnTo>
                      <a:pt x="13070" y="7537"/>
                    </a:lnTo>
                    <a:lnTo>
                      <a:pt x="16" y="1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10800000" flipH="1">
                <a:off x="8730074" y="3785484"/>
                <a:ext cx="413916" cy="478308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6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0"/>
                    </a:lnTo>
                    <a:lnTo>
                      <a:pt x="0" y="15096"/>
                    </a:lnTo>
                    <a:lnTo>
                      <a:pt x="0" y="15104"/>
                    </a:lnTo>
                    <a:lnTo>
                      <a:pt x="0" y="15115"/>
                    </a:lnTo>
                    <a:lnTo>
                      <a:pt x="16" y="15104"/>
                    </a:lnTo>
                    <a:lnTo>
                      <a:pt x="13081" y="754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10800000" flipH="1">
                <a:off x="8316178" y="3785864"/>
                <a:ext cx="413947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108" extrusionOk="0">
                    <a:moveTo>
                      <a:pt x="13070" y="1"/>
                    </a:moveTo>
                    <a:lnTo>
                      <a:pt x="0" y="7548"/>
                    </a:lnTo>
                    <a:lnTo>
                      <a:pt x="0" y="7556"/>
                    </a:lnTo>
                    <a:lnTo>
                      <a:pt x="16" y="7568"/>
                    </a:lnTo>
                    <a:lnTo>
                      <a:pt x="13070" y="15104"/>
                    </a:lnTo>
                    <a:lnTo>
                      <a:pt x="13081" y="15108"/>
                    </a:lnTo>
                    <a:lnTo>
                      <a:pt x="13081" y="15100"/>
                    </a:lnTo>
                    <a:lnTo>
                      <a:pt x="13081" y="24"/>
                    </a:lnTo>
                    <a:lnTo>
                      <a:pt x="13081" y="16"/>
                    </a:lnTo>
                    <a:lnTo>
                      <a:pt x="13081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 rot="10800000" flipH="1">
                <a:off x="8730074" y="3308211"/>
                <a:ext cx="413314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15085" extrusionOk="0">
                    <a:moveTo>
                      <a:pt x="0" y="15084"/>
                    </a:moveTo>
                    <a:lnTo>
                      <a:pt x="13062" y="7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10800000" flipH="1">
                <a:off x="8730074" y="3546911"/>
                <a:ext cx="413916" cy="478181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2" extrusionOk="0">
                    <a:moveTo>
                      <a:pt x="13081" y="0"/>
                    </a:moveTo>
                    <a:lnTo>
                      <a:pt x="16" y="7560"/>
                    </a:lnTo>
                    <a:lnTo>
                      <a:pt x="0" y="7571"/>
                    </a:lnTo>
                    <a:lnTo>
                      <a:pt x="13062" y="15112"/>
                    </a:lnTo>
                    <a:lnTo>
                      <a:pt x="13081" y="15104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10800000" flipH="1">
                <a:off x="8730074" y="3069258"/>
                <a:ext cx="413916" cy="477960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05" extrusionOk="0">
                    <a:moveTo>
                      <a:pt x="13062" y="9"/>
                    </a:moveTo>
                    <a:lnTo>
                      <a:pt x="0" y="7552"/>
                    </a:lnTo>
                    <a:lnTo>
                      <a:pt x="16" y="7560"/>
                    </a:lnTo>
                    <a:lnTo>
                      <a:pt x="13081" y="15104"/>
                    </a:lnTo>
                    <a:lnTo>
                      <a:pt x="13081" y="14930"/>
                    </a:lnTo>
                    <a:lnTo>
                      <a:pt x="13081" y="28"/>
                    </a:lnTo>
                    <a:lnTo>
                      <a:pt x="13081" y="20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 rot="10800000" flipH="1">
                <a:off x="7488385" y="3069247"/>
                <a:ext cx="414200" cy="716892"/>
              </a:xfrm>
              <a:custGeom>
                <a:avLst/>
                <a:gdLst/>
                <a:ahLst/>
                <a:cxnLst/>
                <a:rect l="l" t="t" r="r" b="b"/>
                <a:pathLst>
                  <a:path w="13090" h="22656" extrusionOk="0">
                    <a:moveTo>
                      <a:pt x="13082" y="19"/>
                    </a:moveTo>
                    <a:lnTo>
                      <a:pt x="13089" y="16"/>
                    </a:lnTo>
                    <a:lnTo>
                      <a:pt x="13082" y="8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" y="22655"/>
                    </a:lnTo>
                    <a:lnTo>
                      <a:pt x="13082" y="151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 rot="10800000" flipH="1">
                <a:off x="7902282" y="3307958"/>
                <a:ext cx="413947" cy="477707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7" extrusionOk="0">
                    <a:moveTo>
                      <a:pt x="13081" y="7556"/>
                    </a:moveTo>
                    <a:lnTo>
                      <a:pt x="13081" y="7548"/>
                    </a:lnTo>
                    <a:lnTo>
                      <a:pt x="8" y="1"/>
                    </a:lnTo>
                    <a:lnTo>
                      <a:pt x="1" y="4"/>
                    </a:lnTo>
                    <a:lnTo>
                      <a:pt x="1" y="15088"/>
                    </a:lnTo>
                    <a:lnTo>
                      <a:pt x="16" y="1509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 rot="10800000" flipH="1">
                <a:off x="7902535" y="3546784"/>
                <a:ext cx="827610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26155" h="15108" extrusionOk="0">
                    <a:moveTo>
                      <a:pt x="13073" y="0"/>
                    </a:moveTo>
                    <a:lnTo>
                      <a:pt x="0" y="7548"/>
                    </a:lnTo>
                    <a:lnTo>
                      <a:pt x="8" y="7552"/>
                    </a:lnTo>
                    <a:lnTo>
                      <a:pt x="0" y="7560"/>
                    </a:lnTo>
                    <a:lnTo>
                      <a:pt x="13073" y="15107"/>
                    </a:lnTo>
                    <a:lnTo>
                      <a:pt x="13081" y="15100"/>
                    </a:lnTo>
                    <a:lnTo>
                      <a:pt x="26139" y="7563"/>
                    </a:lnTo>
                    <a:lnTo>
                      <a:pt x="26154" y="7552"/>
                    </a:lnTo>
                    <a:lnTo>
                      <a:pt x="26143" y="7548"/>
                    </a:lnTo>
                    <a:lnTo>
                      <a:pt x="13089" y="12"/>
                    </a:lnTo>
                    <a:lnTo>
                      <a:pt x="1307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 rot="10800000" flipH="1">
                <a:off x="7902282" y="2358558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 rot="10800000" flipH="1">
                <a:off x="7902788" y="3069258"/>
                <a:ext cx="413441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5085" extrusionOk="0">
                    <a:moveTo>
                      <a:pt x="0" y="7540"/>
                    </a:moveTo>
                    <a:lnTo>
                      <a:pt x="12899" y="14987"/>
                    </a:lnTo>
                    <a:lnTo>
                      <a:pt x="13065" y="15084"/>
                    </a:lnTo>
                    <a:lnTo>
                      <a:pt x="13065" y="14910"/>
                    </a:lnTo>
                    <a:lnTo>
                      <a:pt x="13065" y="14890"/>
                    </a:lnTo>
                    <a:lnTo>
                      <a:pt x="1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 rot="10800000" flipH="1">
                <a:off x="7488385" y="2830336"/>
                <a:ext cx="827863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3" h="15104" extrusionOk="0">
                    <a:moveTo>
                      <a:pt x="25996" y="7455"/>
                    </a:moveTo>
                    <a:lnTo>
                      <a:pt x="13097" y="8"/>
                    </a:lnTo>
                    <a:lnTo>
                      <a:pt x="13082" y="20"/>
                    </a:lnTo>
                    <a:lnTo>
                      <a:pt x="13082" y="12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3082" y="15104"/>
                    </a:lnTo>
                    <a:lnTo>
                      <a:pt x="13082" y="14910"/>
                    </a:lnTo>
                    <a:lnTo>
                      <a:pt x="13082" y="14910"/>
                    </a:lnTo>
                    <a:lnTo>
                      <a:pt x="13082" y="15104"/>
                    </a:lnTo>
                    <a:lnTo>
                      <a:pt x="26147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rot="10800000" flipH="1">
                <a:off x="8316178" y="3069247"/>
                <a:ext cx="413947" cy="716671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649" extrusionOk="0">
                    <a:moveTo>
                      <a:pt x="13066" y="12"/>
                    </a:moveTo>
                    <a:lnTo>
                      <a:pt x="8" y="7549"/>
                    </a:lnTo>
                    <a:lnTo>
                      <a:pt x="0" y="7556"/>
                    </a:lnTo>
                    <a:lnTo>
                      <a:pt x="0" y="7556"/>
                    </a:lnTo>
                    <a:lnTo>
                      <a:pt x="0" y="7564"/>
                    </a:lnTo>
                    <a:lnTo>
                      <a:pt x="0" y="22454"/>
                    </a:lnTo>
                    <a:lnTo>
                      <a:pt x="0" y="22474"/>
                    </a:lnTo>
                    <a:lnTo>
                      <a:pt x="0" y="22648"/>
                    </a:lnTo>
                    <a:lnTo>
                      <a:pt x="167" y="22551"/>
                    </a:lnTo>
                    <a:lnTo>
                      <a:pt x="13081" y="15096"/>
                    </a:lnTo>
                    <a:lnTo>
                      <a:pt x="13081" y="12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 rot="10800000" flipH="1">
                <a:off x="8316178" y="2830336"/>
                <a:ext cx="827831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2" h="15104" extrusionOk="0">
                    <a:moveTo>
                      <a:pt x="13097" y="8"/>
                    </a:moveTo>
                    <a:lnTo>
                      <a:pt x="13081" y="0"/>
                    </a:lnTo>
                    <a:lnTo>
                      <a:pt x="167" y="7455"/>
                    </a:lnTo>
                    <a:lnTo>
                      <a:pt x="0" y="7552"/>
                    </a:lnTo>
                    <a:lnTo>
                      <a:pt x="12930" y="15015"/>
                    </a:lnTo>
                    <a:lnTo>
                      <a:pt x="13081" y="14929"/>
                    </a:lnTo>
                    <a:lnTo>
                      <a:pt x="13081" y="15104"/>
                    </a:lnTo>
                    <a:lnTo>
                      <a:pt x="26143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 rot="10800000" flipH="1">
                <a:off x="8316178" y="2596921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 rot="10800000" flipH="1">
                <a:off x="7902408" y="2119647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 rot="10800000" flipH="1">
                <a:off x="8316178" y="2358220"/>
                <a:ext cx="413947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6" extrusionOk="0">
                    <a:moveTo>
                      <a:pt x="12930" y="86"/>
                    </a:moveTo>
                    <a:lnTo>
                      <a:pt x="16" y="7544"/>
                    </a:lnTo>
                    <a:lnTo>
                      <a:pt x="0" y="7552"/>
                    </a:lnTo>
                    <a:lnTo>
                      <a:pt x="13066" y="15096"/>
                    </a:lnTo>
                    <a:lnTo>
                      <a:pt x="13081" y="15084"/>
                    </a:lnTo>
                    <a:lnTo>
                      <a:pt x="13081" y="194"/>
                    </a:lnTo>
                    <a:lnTo>
                      <a:pt x="13081" y="175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"/>
            <p:cNvGrpSpPr/>
            <p:nvPr/>
          </p:nvGrpSpPr>
          <p:grpSpPr>
            <a:xfrm>
              <a:off x="8084437" y="220913"/>
              <a:ext cx="1483798" cy="1299762"/>
              <a:chOff x="8312799" y="3946629"/>
              <a:chExt cx="872823" cy="764566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8312799" y="3946629"/>
                <a:ext cx="872823" cy="764566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 rot="10800000" flipH="1">
                <a:off x="8367075" y="3946934"/>
                <a:ext cx="764100" cy="7641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 rot="10800000" flipH="1">
                <a:off x="8367075" y="3946949"/>
                <a:ext cx="764100" cy="7641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 flipH="1">
              <a:off x="6808383" y="-420300"/>
              <a:ext cx="1539557" cy="1332988"/>
              <a:chOff x="8109322" y="253"/>
              <a:chExt cx="1034857" cy="896006"/>
            </a:xfrm>
          </p:grpSpPr>
          <p:sp>
            <p:nvSpPr>
              <p:cNvPr id="122" name="Google Shape;122;p3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" name="Google Shape;123;p3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24" name="Google Shape;124;p3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" name="Google Shape;126;p3"/>
            <p:cNvGrpSpPr/>
            <p:nvPr/>
          </p:nvGrpSpPr>
          <p:grpSpPr>
            <a:xfrm rot="-3599992">
              <a:off x="7595675" y="3696765"/>
              <a:ext cx="1914936" cy="1657789"/>
              <a:chOff x="-1479143" y="3104800"/>
              <a:chExt cx="1213065" cy="1050375"/>
            </a:xfrm>
          </p:grpSpPr>
          <p:sp>
            <p:nvSpPr>
              <p:cNvPr id="127" name="Google Shape;127;p3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3"/>
            <p:cNvGrpSpPr/>
            <p:nvPr/>
          </p:nvGrpSpPr>
          <p:grpSpPr>
            <a:xfrm flipH="1">
              <a:off x="6598197" y="4367361"/>
              <a:ext cx="1567446" cy="798028"/>
              <a:chOff x="7514497" y="1168019"/>
              <a:chExt cx="758870" cy="386342"/>
            </a:xfrm>
          </p:grpSpPr>
          <p:sp>
            <p:nvSpPr>
              <p:cNvPr id="134" name="Google Shape;134;p3"/>
              <p:cNvSpPr/>
              <p:nvPr/>
            </p:nvSpPr>
            <p:spPr>
              <a:xfrm rot="5400000" flipH="1">
                <a:off x="7512435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 rot="5400000" flipH="1">
                <a:off x="7886232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>
              <a:off x="2033747" y="-592270"/>
              <a:ext cx="1174194" cy="1347764"/>
              <a:chOff x="6646350" y="4133672"/>
              <a:chExt cx="827363" cy="949664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9" name="Google Shape;139;p3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788077" y="4367360"/>
              <a:ext cx="1546986" cy="1355147"/>
              <a:chOff x="5284025" y="550294"/>
              <a:chExt cx="755807" cy="662081"/>
            </a:xfrm>
          </p:grpSpPr>
          <p:sp>
            <p:nvSpPr>
              <p:cNvPr id="143" name="Google Shape;143;p3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3"/>
            <p:cNvGrpSpPr/>
            <p:nvPr/>
          </p:nvGrpSpPr>
          <p:grpSpPr>
            <a:xfrm rot="-7228230">
              <a:off x="5394680" y="-466692"/>
              <a:ext cx="1423351" cy="1232261"/>
              <a:chOff x="-1479143" y="3104800"/>
              <a:chExt cx="1213065" cy="1050375"/>
            </a:xfrm>
          </p:grpSpPr>
          <p:sp>
            <p:nvSpPr>
              <p:cNvPr id="147" name="Google Shape;147;p3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6"/>
          <p:cNvGrpSpPr/>
          <p:nvPr/>
        </p:nvGrpSpPr>
        <p:grpSpPr>
          <a:xfrm>
            <a:off x="-143902" y="-598596"/>
            <a:ext cx="1276332" cy="1118056"/>
            <a:chOff x="-140450" y="3235219"/>
            <a:chExt cx="755807" cy="662081"/>
          </a:xfrm>
        </p:grpSpPr>
        <p:sp>
          <p:nvSpPr>
            <p:cNvPr id="271" name="Google Shape;271;p6"/>
            <p:cNvSpPr/>
            <p:nvPr/>
          </p:nvSpPr>
          <p:spPr>
            <a:xfrm rot="10800000" flipH="1">
              <a:off x="-140450" y="3235219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-93450" y="3235363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-93450" y="3235350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6"/>
          <p:cNvGrpSpPr/>
          <p:nvPr/>
        </p:nvGrpSpPr>
        <p:grpSpPr>
          <a:xfrm flipH="1">
            <a:off x="-590869" y="3766928"/>
            <a:ext cx="1590059" cy="1376568"/>
            <a:chOff x="0" y="3178200"/>
            <a:chExt cx="1408004" cy="1219065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0" y="3178200"/>
              <a:ext cx="1408004" cy="1219065"/>
              <a:chOff x="-1479143" y="3104800"/>
              <a:chExt cx="1213065" cy="1050375"/>
            </a:xfrm>
          </p:grpSpPr>
          <p:sp>
            <p:nvSpPr>
              <p:cNvPr id="276" name="Google Shape;276;p6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6"/>
            <p:cNvSpPr/>
            <p:nvPr/>
          </p:nvSpPr>
          <p:spPr>
            <a:xfrm rot="-5400000" flipH="1">
              <a:off x="568148" y="3946427"/>
              <a:ext cx="300198" cy="287494"/>
            </a:xfrm>
            <a:custGeom>
              <a:avLst/>
              <a:gdLst/>
              <a:ahLst/>
              <a:cxnLst/>
              <a:rect l="l" t="t" r="r" b="b"/>
              <a:pathLst>
                <a:path w="9648" h="9236" extrusionOk="0">
                  <a:moveTo>
                    <a:pt x="1192" y="1"/>
                  </a:moveTo>
                  <a:cubicBezTo>
                    <a:pt x="1133" y="1"/>
                    <a:pt x="1085" y="1"/>
                    <a:pt x="1050" y="3"/>
                  </a:cubicBezTo>
                  <a:cubicBezTo>
                    <a:pt x="0" y="5373"/>
                    <a:pt x="1496" y="9050"/>
                    <a:pt x="1573" y="9236"/>
                  </a:cubicBezTo>
                  <a:cubicBezTo>
                    <a:pt x="6978" y="7430"/>
                    <a:pt x="9644" y="4110"/>
                    <a:pt x="9644" y="4110"/>
                  </a:cubicBezTo>
                  <a:lnTo>
                    <a:pt x="9648" y="4114"/>
                  </a:lnTo>
                  <a:cubicBezTo>
                    <a:pt x="6200" y="253"/>
                    <a:pt x="2160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6"/>
          <p:cNvGrpSpPr/>
          <p:nvPr/>
        </p:nvGrpSpPr>
        <p:grpSpPr>
          <a:xfrm rot="5400000">
            <a:off x="-523174" y="2596934"/>
            <a:ext cx="1454678" cy="740617"/>
            <a:chOff x="7625173" y="1168019"/>
            <a:chExt cx="758870" cy="386342"/>
          </a:xfrm>
        </p:grpSpPr>
        <p:sp>
          <p:nvSpPr>
            <p:cNvPr id="284" name="Google Shape;284;p6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8144536" y="3333123"/>
            <a:ext cx="1570134" cy="2108567"/>
            <a:chOff x="8386081" y="3820706"/>
            <a:chExt cx="1144913" cy="1537753"/>
          </a:xfrm>
        </p:grpSpPr>
        <p:grpSp>
          <p:nvGrpSpPr>
            <p:cNvPr id="287" name="Google Shape;287;p6"/>
            <p:cNvGrpSpPr/>
            <p:nvPr/>
          </p:nvGrpSpPr>
          <p:grpSpPr>
            <a:xfrm>
              <a:off x="8386081" y="4475081"/>
              <a:ext cx="769613" cy="883378"/>
              <a:chOff x="6646350" y="4133672"/>
              <a:chExt cx="827363" cy="949664"/>
            </a:xfrm>
          </p:grpSpPr>
          <p:sp>
            <p:nvSpPr>
              <p:cNvPr id="288" name="Google Shape;288;p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89" name="Google Shape;289;p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90" name="Google Shape;290;p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761381" y="3820706"/>
              <a:ext cx="769613" cy="883378"/>
              <a:chOff x="6646350" y="4133672"/>
              <a:chExt cx="827363" cy="949664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95" name="Google Shape;295;p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96" name="Google Shape;296;p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6"/>
          <p:cNvGrpSpPr/>
          <p:nvPr/>
        </p:nvGrpSpPr>
        <p:grpSpPr>
          <a:xfrm>
            <a:off x="8299852" y="175027"/>
            <a:ext cx="1107922" cy="1271601"/>
            <a:chOff x="6646350" y="4133672"/>
            <a:chExt cx="827363" cy="949664"/>
          </a:xfrm>
        </p:grpSpPr>
        <p:sp>
          <p:nvSpPr>
            <p:cNvPr id="300" name="Google Shape;300;p6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01" name="Google Shape;301;p6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02" name="Google Shape;302;p6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6"/>
          <p:cNvGrpSpPr/>
          <p:nvPr/>
        </p:nvGrpSpPr>
        <p:grpSpPr>
          <a:xfrm>
            <a:off x="6183075" y="-938718"/>
            <a:ext cx="1174206" cy="1347771"/>
            <a:chOff x="7651625" y="-330056"/>
            <a:chExt cx="1174206" cy="1347771"/>
          </a:xfrm>
        </p:grpSpPr>
        <p:sp>
          <p:nvSpPr>
            <p:cNvPr id="306" name="Google Shape;306;p6"/>
            <p:cNvSpPr/>
            <p:nvPr/>
          </p:nvSpPr>
          <p:spPr>
            <a:xfrm>
              <a:off x="7651625" y="-323339"/>
              <a:ext cx="1168356" cy="1339157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07" name="Google Shape;307;p6"/>
            <p:cNvSpPr/>
            <p:nvPr/>
          </p:nvSpPr>
          <p:spPr>
            <a:xfrm rot="10800000" flipH="1">
              <a:off x="7651634" y="9003"/>
              <a:ext cx="587480" cy="1008712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1000">
                  <a:schemeClr val="accen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 rot="10800000" flipH="1">
              <a:off x="8239036" y="347291"/>
              <a:ext cx="580699" cy="670424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 rot="10800000" flipH="1">
              <a:off x="7651814" y="-330056"/>
              <a:ext cx="1174017" cy="678283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227146" y="7903"/>
              <a:ext cx="597306" cy="67486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</p:sp>
      </p:grpSp>
      <p:grpSp>
        <p:nvGrpSpPr>
          <p:cNvPr id="311" name="Google Shape;311;p6"/>
          <p:cNvGrpSpPr/>
          <p:nvPr/>
        </p:nvGrpSpPr>
        <p:grpSpPr>
          <a:xfrm rot="5667361">
            <a:off x="2388798" y="4694669"/>
            <a:ext cx="1477686" cy="1294176"/>
            <a:chOff x="5284025" y="550294"/>
            <a:chExt cx="755807" cy="662081"/>
          </a:xfrm>
        </p:grpSpPr>
        <p:sp>
          <p:nvSpPr>
            <p:cNvPr id="312" name="Google Shape;312;p6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"/>
          <p:cNvSpPr txBox="1">
            <a:spLocks noGrp="1"/>
          </p:cNvSpPr>
          <p:nvPr>
            <p:ph type="body" idx="1"/>
          </p:nvPr>
        </p:nvSpPr>
        <p:spPr>
          <a:xfrm>
            <a:off x="854850" y="1430375"/>
            <a:ext cx="46086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17" name="Google Shape;31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7"/>
          <p:cNvGrpSpPr/>
          <p:nvPr/>
        </p:nvGrpSpPr>
        <p:grpSpPr>
          <a:xfrm>
            <a:off x="-683518" y="-1100388"/>
            <a:ext cx="10284299" cy="7058274"/>
            <a:chOff x="-683518" y="-1100388"/>
            <a:chExt cx="10284299" cy="7058274"/>
          </a:xfrm>
        </p:grpSpPr>
        <p:sp>
          <p:nvSpPr>
            <p:cNvPr id="319" name="Google Shape;319;p7"/>
            <p:cNvSpPr/>
            <p:nvPr/>
          </p:nvSpPr>
          <p:spPr>
            <a:xfrm flipH="1">
              <a:off x="7216565" y="3807705"/>
              <a:ext cx="1156831" cy="1325758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20" name="Google Shape;320;p7"/>
            <p:cNvSpPr/>
            <p:nvPr/>
          </p:nvSpPr>
          <p:spPr>
            <a:xfrm flipH="1">
              <a:off x="7212148" y="4135641"/>
              <a:ext cx="591414" cy="668113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21" name="Google Shape;321;p7"/>
            <p:cNvSpPr/>
            <p:nvPr/>
          </p:nvSpPr>
          <p:spPr>
            <a:xfrm rot="10800000">
              <a:off x="7791695" y="4136771"/>
              <a:ext cx="581691" cy="99860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10800000">
              <a:off x="7216812" y="4471669"/>
              <a:ext cx="574977" cy="663706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10800000">
              <a:off x="7210760" y="3801083"/>
              <a:ext cx="1162448" cy="671486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7"/>
            <p:cNvGrpSpPr/>
            <p:nvPr/>
          </p:nvGrpSpPr>
          <p:grpSpPr>
            <a:xfrm>
              <a:off x="8472755" y="-214612"/>
              <a:ext cx="1128026" cy="1294592"/>
              <a:chOff x="7699256" y="390244"/>
              <a:chExt cx="850634" cy="976240"/>
            </a:xfrm>
          </p:grpSpPr>
          <p:sp>
            <p:nvSpPr>
              <p:cNvPr id="325" name="Google Shape;325;p7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26" name="Google Shape;326;p7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27" name="Google Shape;327;p7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 rot="10800000">
              <a:off x="1053123" y="4608500"/>
              <a:ext cx="1540260" cy="1349387"/>
              <a:chOff x="5284025" y="550294"/>
              <a:chExt cx="755807" cy="662081"/>
            </a:xfrm>
          </p:grpSpPr>
          <p:sp>
            <p:nvSpPr>
              <p:cNvPr id="331" name="Google Shape;331;p7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7"/>
            <p:cNvGrpSpPr/>
            <p:nvPr/>
          </p:nvGrpSpPr>
          <p:grpSpPr>
            <a:xfrm>
              <a:off x="-62696" y="1998004"/>
              <a:ext cx="831434" cy="1635406"/>
              <a:chOff x="-182192" y="1088108"/>
              <a:chExt cx="897295" cy="1764953"/>
            </a:xfrm>
          </p:grpSpPr>
          <p:sp>
            <p:nvSpPr>
              <p:cNvPr id="335" name="Google Shape;335;p7"/>
              <p:cNvSpPr/>
              <p:nvPr/>
            </p:nvSpPr>
            <p:spPr>
              <a:xfrm flipH="1">
                <a:off x="-182192" y="1088108"/>
                <a:ext cx="897295" cy="88734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 flipH="1">
                <a:off x="-182192" y="1951832"/>
                <a:ext cx="897295" cy="90122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7"/>
            <p:cNvGrpSpPr/>
            <p:nvPr/>
          </p:nvGrpSpPr>
          <p:grpSpPr>
            <a:xfrm rot="3411271" flipH="1">
              <a:off x="-434641" y="3676535"/>
              <a:ext cx="1832473" cy="1586339"/>
              <a:chOff x="0" y="3178200"/>
              <a:chExt cx="1408004" cy="1219065"/>
            </a:xfrm>
          </p:grpSpPr>
          <p:grpSp>
            <p:nvGrpSpPr>
              <p:cNvPr id="338" name="Google Shape;338;p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339" name="Google Shape;339;p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5" name="Google Shape;345;p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346;p7"/>
            <p:cNvGrpSpPr/>
            <p:nvPr/>
          </p:nvGrpSpPr>
          <p:grpSpPr>
            <a:xfrm flipH="1">
              <a:off x="-300549" y="-1100388"/>
              <a:ext cx="1888978" cy="1635376"/>
              <a:chOff x="0" y="3178200"/>
              <a:chExt cx="1408004" cy="1219065"/>
            </a:xfrm>
          </p:grpSpPr>
          <p:grpSp>
            <p:nvGrpSpPr>
              <p:cNvPr id="347" name="Google Shape;347;p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348" name="Google Shape;348;p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4" name="Google Shape;354;p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048679" y="2978313"/>
              <a:ext cx="1144078" cy="1313196"/>
              <a:chOff x="6646350" y="4133672"/>
              <a:chExt cx="827363" cy="949664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57" name="Google Shape;357;p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58" name="Google Shape;358;p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4643475" y="1507500"/>
            <a:ext cx="3754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4643475" y="2259000"/>
            <a:ext cx="37542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9"/>
          <p:cNvSpPr>
            <a:spLocks noGrp="1"/>
          </p:cNvSpPr>
          <p:nvPr>
            <p:ph type="pic" idx="2"/>
          </p:nvPr>
        </p:nvSpPr>
        <p:spPr>
          <a:xfrm>
            <a:off x="1189050" y="1249738"/>
            <a:ext cx="2924400" cy="2753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23" name="Google Shape;423;p9"/>
          <p:cNvGrpSpPr/>
          <p:nvPr/>
        </p:nvGrpSpPr>
        <p:grpSpPr>
          <a:xfrm>
            <a:off x="-386363" y="-1327379"/>
            <a:ext cx="10094527" cy="7139833"/>
            <a:chOff x="-386363" y="-1327379"/>
            <a:chExt cx="10094527" cy="7139833"/>
          </a:xfrm>
        </p:grpSpPr>
        <p:grpSp>
          <p:nvGrpSpPr>
            <p:cNvPr id="424" name="Google Shape;424;p9"/>
            <p:cNvGrpSpPr/>
            <p:nvPr/>
          </p:nvGrpSpPr>
          <p:grpSpPr>
            <a:xfrm>
              <a:off x="6772532" y="4274139"/>
              <a:ext cx="1709787" cy="869365"/>
              <a:chOff x="6126620" y="3658664"/>
              <a:chExt cx="1709787" cy="869365"/>
            </a:xfrm>
          </p:grpSpPr>
          <p:sp>
            <p:nvSpPr>
              <p:cNvPr id="425" name="Google Shape;425;p9"/>
              <p:cNvSpPr/>
              <p:nvPr/>
            </p:nvSpPr>
            <p:spPr>
              <a:xfrm rot="5400000" flipH="1">
                <a:off x="6971912" y="3663534"/>
                <a:ext cx="869365" cy="859624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 rot="5400000" flipH="1">
                <a:off x="6128472" y="3656811"/>
                <a:ext cx="869365" cy="873070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9"/>
            <p:cNvGrpSpPr/>
            <p:nvPr/>
          </p:nvGrpSpPr>
          <p:grpSpPr>
            <a:xfrm rot="10800000">
              <a:off x="5568287" y="4619452"/>
              <a:ext cx="1361738" cy="1193003"/>
              <a:chOff x="5284025" y="550294"/>
              <a:chExt cx="755807" cy="662081"/>
            </a:xfrm>
          </p:grpSpPr>
          <p:sp>
            <p:nvSpPr>
              <p:cNvPr id="428" name="Google Shape;428;p9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9"/>
            <p:cNvGrpSpPr/>
            <p:nvPr/>
          </p:nvGrpSpPr>
          <p:grpSpPr>
            <a:xfrm>
              <a:off x="5270148" y="-1327379"/>
              <a:ext cx="4332161" cy="2602930"/>
              <a:chOff x="5270148" y="-1327379"/>
              <a:chExt cx="4332161" cy="2602930"/>
            </a:xfrm>
          </p:grpSpPr>
          <p:grpSp>
            <p:nvGrpSpPr>
              <p:cNvPr id="432" name="Google Shape;432;p9"/>
              <p:cNvGrpSpPr/>
              <p:nvPr/>
            </p:nvGrpSpPr>
            <p:grpSpPr>
              <a:xfrm rot="10800000">
                <a:off x="8030457" y="-101444"/>
                <a:ext cx="1571852" cy="1376995"/>
                <a:chOff x="5284025" y="550294"/>
                <a:chExt cx="755807" cy="662081"/>
              </a:xfrm>
            </p:grpSpPr>
            <p:sp>
              <p:nvSpPr>
                <p:cNvPr id="433" name="Google Shape;433;p9"/>
                <p:cNvSpPr/>
                <p:nvPr/>
              </p:nvSpPr>
              <p:spPr>
                <a:xfrm rot="10800000" flipH="1">
                  <a:off x="5284025" y="550294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5331025" y="550438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5331025" y="550425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6" name="Google Shape;436;p9"/>
              <p:cNvSpPr/>
              <p:nvPr/>
            </p:nvSpPr>
            <p:spPr>
              <a:xfrm rot="-5400000">
                <a:off x="7126668" y="-305581"/>
                <a:ext cx="845159" cy="835979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 rot="-5400000">
                <a:off x="6305731" y="-311922"/>
                <a:ext cx="844927" cy="848703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 rot="-1872552">
                <a:off x="5550671" y="-1110283"/>
                <a:ext cx="1236820" cy="1428188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9"/>
            <p:cNvGrpSpPr/>
            <p:nvPr/>
          </p:nvGrpSpPr>
          <p:grpSpPr>
            <a:xfrm>
              <a:off x="-386363" y="3141120"/>
              <a:ext cx="1174194" cy="1347764"/>
              <a:chOff x="6646350" y="4133672"/>
              <a:chExt cx="827363" cy="949664"/>
            </a:xfrm>
          </p:grpSpPr>
          <p:sp>
            <p:nvSpPr>
              <p:cNvPr id="440" name="Google Shape;440;p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41" name="Google Shape;441;p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42" name="Google Shape;442;p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9"/>
            <p:cNvGrpSpPr/>
            <p:nvPr/>
          </p:nvGrpSpPr>
          <p:grpSpPr>
            <a:xfrm>
              <a:off x="-386363" y="1793514"/>
              <a:ext cx="1174194" cy="1347764"/>
              <a:chOff x="6646350" y="4133672"/>
              <a:chExt cx="827363" cy="949664"/>
            </a:xfrm>
          </p:grpSpPr>
          <p:sp>
            <p:nvSpPr>
              <p:cNvPr id="446" name="Google Shape;446;p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47" name="Google Shape;447;p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48" name="Google Shape;448;p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" name="Google Shape;451;p9"/>
            <p:cNvSpPr/>
            <p:nvPr/>
          </p:nvSpPr>
          <p:spPr>
            <a:xfrm>
              <a:off x="174481" y="-150198"/>
              <a:ext cx="1097886" cy="125829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452" name="Google Shape;452;p9"/>
            <p:cNvSpPr/>
            <p:nvPr/>
          </p:nvSpPr>
          <p:spPr>
            <a:xfrm rot="10800000" flipH="1">
              <a:off x="174490" y="162117"/>
              <a:ext cx="552028" cy="947728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9"/>
            <p:cNvGrpSpPr/>
            <p:nvPr/>
          </p:nvGrpSpPr>
          <p:grpSpPr>
            <a:xfrm flipH="1">
              <a:off x="198269" y="4148371"/>
              <a:ext cx="1147676" cy="1317241"/>
              <a:chOff x="7699256" y="390244"/>
              <a:chExt cx="850634" cy="976240"/>
            </a:xfrm>
          </p:grpSpPr>
          <p:sp>
            <p:nvSpPr>
              <p:cNvPr id="454" name="Google Shape;454;p9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55" name="Google Shape;455;p9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56" name="Google Shape;456;p9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9"/>
            <p:cNvGrpSpPr/>
            <p:nvPr/>
          </p:nvGrpSpPr>
          <p:grpSpPr>
            <a:xfrm flipH="1">
              <a:off x="8131904" y="3778868"/>
              <a:ext cx="1576261" cy="1364621"/>
              <a:chOff x="0" y="3178200"/>
              <a:chExt cx="1408004" cy="1219065"/>
            </a:xfrm>
          </p:grpSpPr>
          <p:grpSp>
            <p:nvGrpSpPr>
              <p:cNvPr id="460" name="Google Shape;460;p9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461" name="Google Shape;461;p9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9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9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9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9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9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" name="Google Shape;467;p9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9"/>
            <p:cNvGrpSpPr/>
            <p:nvPr/>
          </p:nvGrpSpPr>
          <p:grpSpPr>
            <a:xfrm>
              <a:off x="2247343" y="-935726"/>
              <a:ext cx="1174194" cy="1347764"/>
              <a:chOff x="204756" y="4145449"/>
              <a:chExt cx="1174194" cy="1347764"/>
            </a:xfrm>
          </p:grpSpPr>
          <p:grpSp>
            <p:nvGrpSpPr>
              <p:cNvPr id="469" name="Google Shape;469;p9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470" name="Google Shape;470;p9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471" name="Google Shape;471;p9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9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"/>
          <p:cNvSpPr txBox="1">
            <a:spLocks noGrp="1"/>
          </p:cNvSpPr>
          <p:nvPr>
            <p:ph type="title"/>
          </p:nvPr>
        </p:nvSpPr>
        <p:spPr>
          <a:xfrm>
            <a:off x="2391900" y="24764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8" name="Google Shape;648;p14"/>
          <p:cNvSpPr txBox="1">
            <a:spLocks noGrp="1"/>
          </p:cNvSpPr>
          <p:nvPr>
            <p:ph type="title" idx="2" hasCustomPrompt="1"/>
          </p:nvPr>
        </p:nvSpPr>
        <p:spPr>
          <a:xfrm>
            <a:off x="3808050" y="1112350"/>
            <a:ext cx="1527900" cy="1326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9" name="Google Shape;649;p14"/>
          <p:cNvSpPr txBox="1">
            <a:spLocks noGrp="1"/>
          </p:cNvSpPr>
          <p:nvPr>
            <p:ph type="subTitle" idx="1"/>
          </p:nvPr>
        </p:nvSpPr>
        <p:spPr>
          <a:xfrm>
            <a:off x="2391900" y="3318225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-635928" y="-659994"/>
            <a:ext cx="10315516" cy="6085323"/>
            <a:chOff x="-635928" y="-659994"/>
            <a:chExt cx="10315516" cy="6085323"/>
          </a:xfrm>
        </p:grpSpPr>
        <p:grpSp>
          <p:nvGrpSpPr>
            <p:cNvPr id="651" name="Google Shape;651;p14"/>
            <p:cNvGrpSpPr/>
            <p:nvPr/>
          </p:nvGrpSpPr>
          <p:grpSpPr>
            <a:xfrm>
              <a:off x="8132602" y="1091860"/>
              <a:ext cx="1546986" cy="1355147"/>
              <a:chOff x="5284025" y="550294"/>
              <a:chExt cx="755807" cy="662081"/>
            </a:xfrm>
          </p:grpSpPr>
          <p:sp>
            <p:nvSpPr>
              <p:cNvPr id="652" name="Google Shape;652;p14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14"/>
            <p:cNvGrpSpPr/>
            <p:nvPr/>
          </p:nvGrpSpPr>
          <p:grpSpPr>
            <a:xfrm rot="10800000" flipH="1">
              <a:off x="7300393" y="1"/>
              <a:ext cx="1547032" cy="787558"/>
              <a:chOff x="7625173" y="1168019"/>
              <a:chExt cx="758870" cy="386342"/>
            </a:xfrm>
          </p:grpSpPr>
          <p:sp>
            <p:nvSpPr>
              <p:cNvPr id="656" name="Google Shape;656;p14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>
              <a:off x="511908" y="3123159"/>
              <a:ext cx="1147884" cy="1317374"/>
              <a:chOff x="6646350" y="4133672"/>
              <a:chExt cx="827363" cy="949664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60" name="Google Shape;660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61" name="Google Shape;661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14"/>
            <p:cNvGrpSpPr/>
            <p:nvPr/>
          </p:nvGrpSpPr>
          <p:grpSpPr>
            <a:xfrm flipH="1">
              <a:off x="-172384" y="-213529"/>
              <a:ext cx="1089662" cy="1250564"/>
              <a:chOff x="7699256" y="390244"/>
              <a:chExt cx="850634" cy="976240"/>
            </a:xfrm>
          </p:grpSpPr>
          <p:sp>
            <p:nvSpPr>
              <p:cNvPr id="665" name="Google Shape;665;p14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66" name="Google Shape;666;p14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67" name="Google Shape;667;p14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14"/>
            <p:cNvGrpSpPr/>
            <p:nvPr/>
          </p:nvGrpSpPr>
          <p:grpSpPr>
            <a:xfrm flipH="1">
              <a:off x="2505501" y="-659994"/>
              <a:ext cx="1136383" cy="1304269"/>
              <a:chOff x="6646350" y="4133672"/>
              <a:chExt cx="827363" cy="949664"/>
            </a:xfrm>
          </p:grpSpPr>
          <p:sp>
            <p:nvSpPr>
              <p:cNvPr id="671" name="Google Shape;671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72" name="Google Shape;672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73" name="Google Shape;673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14"/>
            <p:cNvGrpSpPr/>
            <p:nvPr/>
          </p:nvGrpSpPr>
          <p:grpSpPr>
            <a:xfrm flipH="1">
              <a:off x="-56296" y="1510074"/>
              <a:ext cx="1136383" cy="1304269"/>
              <a:chOff x="6646350" y="4133672"/>
              <a:chExt cx="827363" cy="949664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78" name="Google Shape;678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79" name="Google Shape;679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-635928" y="2479171"/>
              <a:ext cx="1147884" cy="1317374"/>
              <a:chOff x="6646350" y="4133672"/>
              <a:chExt cx="827363" cy="949664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84" name="Google Shape;684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85" name="Google Shape;685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" name="Google Shape;688;p14"/>
            <p:cNvGrpSpPr/>
            <p:nvPr/>
          </p:nvGrpSpPr>
          <p:grpSpPr>
            <a:xfrm flipH="1">
              <a:off x="7582354" y="3778868"/>
              <a:ext cx="1576261" cy="1364621"/>
              <a:chOff x="0" y="3178200"/>
              <a:chExt cx="1408004" cy="1219065"/>
            </a:xfrm>
          </p:grpSpPr>
          <p:grpSp>
            <p:nvGrpSpPr>
              <p:cNvPr id="689" name="Google Shape;689;p14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690" name="Google Shape;690;p14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6" name="Google Shape;696;p14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7" name="Google Shape;697;p14"/>
            <p:cNvGrpSpPr/>
            <p:nvPr/>
          </p:nvGrpSpPr>
          <p:grpSpPr>
            <a:xfrm flipH="1">
              <a:off x="5628423" y="4490935"/>
              <a:ext cx="1547032" cy="669337"/>
              <a:chOff x="7625173" y="1168019"/>
              <a:chExt cx="758870" cy="386342"/>
            </a:xfrm>
          </p:grpSpPr>
          <p:sp>
            <p:nvSpPr>
              <p:cNvPr id="698" name="Google Shape;698;p14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0" name="Google Shape;700;p14"/>
            <p:cNvGrpSpPr/>
            <p:nvPr/>
          </p:nvGrpSpPr>
          <p:grpSpPr>
            <a:xfrm>
              <a:off x="-62055" y="4107755"/>
              <a:ext cx="1147892" cy="1317574"/>
              <a:chOff x="204756" y="4145449"/>
              <a:chExt cx="1174194" cy="1347764"/>
            </a:xfrm>
          </p:grpSpPr>
          <p:grpSp>
            <p:nvGrpSpPr>
              <p:cNvPr id="701" name="Google Shape;701;p14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702" name="Google Shape;702;p14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703" name="Google Shape;703;p14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6" name="Google Shape;706;p14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  <p:grpSp>
          <p:nvGrpSpPr>
            <p:cNvPr id="707" name="Google Shape;707;p14"/>
            <p:cNvGrpSpPr/>
            <p:nvPr/>
          </p:nvGrpSpPr>
          <p:grpSpPr>
            <a:xfrm>
              <a:off x="3282882" y="4348350"/>
              <a:ext cx="1089647" cy="954522"/>
              <a:chOff x="5284025" y="550294"/>
              <a:chExt cx="755807" cy="662081"/>
            </a:xfrm>
          </p:grpSpPr>
          <p:sp>
            <p:nvSpPr>
              <p:cNvPr id="708" name="Google Shape;708;p14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_2">
    <p:bg>
      <p:bgPr>
        <a:solidFill>
          <a:schemeClr val="lt1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9"/>
          <p:cNvSpPr txBox="1">
            <a:spLocks noGrp="1"/>
          </p:cNvSpPr>
          <p:nvPr>
            <p:ph type="subTitle" idx="1"/>
          </p:nvPr>
        </p:nvSpPr>
        <p:spPr>
          <a:xfrm>
            <a:off x="5568838" y="2556525"/>
            <a:ext cx="2559000" cy="14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title"/>
          </p:nvPr>
        </p:nvSpPr>
        <p:spPr>
          <a:xfrm>
            <a:off x="5568838" y="1363125"/>
            <a:ext cx="25590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30" name="Google Shape;930;p19"/>
          <p:cNvGrpSpPr/>
          <p:nvPr/>
        </p:nvGrpSpPr>
        <p:grpSpPr>
          <a:xfrm>
            <a:off x="-998797" y="-1100096"/>
            <a:ext cx="10830557" cy="7042611"/>
            <a:chOff x="-998797" y="-1100096"/>
            <a:chExt cx="10830557" cy="7042611"/>
          </a:xfrm>
        </p:grpSpPr>
        <p:grpSp>
          <p:nvGrpSpPr>
            <p:cNvPr id="931" name="Google Shape;931;p19"/>
            <p:cNvGrpSpPr/>
            <p:nvPr/>
          </p:nvGrpSpPr>
          <p:grpSpPr>
            <a:xfrm rot="10800000">
              <a:off x="-998797" y="-1100096"/>
              <a:ext cx="2148503" cy="3092546"/>
              <a:chOff x="7488385" y="2119647"/>
              <a:chExt cx="1655624" cy="2383098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7490175" y="2122075"/>
                <a:ext cx="1651625" cy="2378450"/>
              </a:xfrm>
              <a:custGeom>
                <a:avLst/>
                <a:gdLst/>
                <a:ahLst/>
                <a:cxnLst/>
                <a:rect l="l" t="t" r="r" b="b"/>
                <a:pathLst>
                  <a:path w="66065" h="95138" extrusionOk="0">
                    <a:moveTo>
                      <a:pt x="0" y="56996"/>
                    </a:moveTo>
                    <a:lnTo>
                      <a:pt x="16540" y="66390"/>
                    </a:lnTo>
                    <a:lnTo>
                      <a:pt x="16642" y="85624"/>
                    </a:lnTo>
                    <a:lnTo>
                      <a:pt x="33049" y="95138"/>
                    </a:lnTo>
                    <a:lnTo>
                      <a:pt x="66065" y="76040"/>
                    </a:lnTo>
                    <a:lnTo>
                      <a:pt x="66041" y="37964"/>
                    </a:lnTo>
                    <a:lnTo>
                      <a:pt x="49473" y="28325"/>
                    </a:lnTo>
                    <a:lnTo>
                      <a:pt x="49505" y="9490"/>
                    </a:lnTo>
                    <a:lnTo>
                      <a:pt x="33061" y="0"/>
                    </a:lnTo>
                    <a:lnTo>
                      <a:pt x="16572" y="9395"/>
                    </a:lnTo>
                    <a:lnTo>
                      <a:pt x="16572" y="28397"/>
                    </a:lnTo>
                    <a:lnTo>
                      <a:pt x="24" y="378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33" name="Google Shape;933;p19"/>
              <p:cNvSpPr/>
              <p:nvPr/>
            </p:nvSpPr>
            <p:spPr>
              <a:xfrm rot="10800000" flipH="1">
                <a:off x="7902282" y="3785979"/>
                <a:ext cx="414422" cy="716766"/>
              </a:xfrm>
              <a:custGeom>
                <a:avLst/>
                <a:gdLst/>
                <a:ahLst/>
                <a:cxnLst/>
                <a:rect l="l" t="t" r="r" b="b"/>
                <a:pathLst>
                  <a:path w="13097" h="22652" extrusionOk="0">
                    <a:moveTo>
                      <a:pt x="13081" y="15104"/>
                    </a:moveTo>
                    <a:lnTo>
                      <a:pt x="13081" y="15096"/>
                    </a:lnTo>
                    <a:lnTo>
                      <a:pt x="13081" y="15096"/>
                    </a:lnTo>
                    <a:lnTo>
                      <a:pt x="13081" y="20"/>
                    </a:lnTo>
                    <a:lnTo>
                      <a:pt x="13097" y="13"/>
                    </a:lnTo>
                    <a:lnTo>
                      <a:pt x="13081" y="1"/>
                    </a:lnTo>
                    <a:lnTo>
                      <a:pt x="1" y="7553"/>
                    </a:lnTo>
                    <a:lnTo>
                      <a:pt x="1" y="22648"/>
                    </a:lnTo>
                    <a:lnTo>
                      <a:pt x="8" y="226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 rot="10800000" flipH="1">
                <a:off x="8316178" y="4025038"/>
                <a:ext cx="413567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70" h="15085" extrusionOk="0">
                    <a:moveTo>
                      <a:pt x="0" y="15084"/>
                    </a:moveTo>
                    <a:lnTo>
                      <a:pt x="13070" y="7537"/>
                    </a:lnTo>
                    <a:lnTo>
                      <a:pt x="16" y="1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 rot="10800000" flipH="1">
                <a:off x="8730074" y="3785484"/>
                <a:ext cx="413916" cy="478308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6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0"/>
                    </a:lnTo>
                    <a:lnTo>
                      <a:pt x="0" y="15096"/>
                    </a:lnTo>
                    <a:lnTo>
                      <a:pt x="0" y="15104"/>
                    </a:lnTo>
                    <a:lnTo>
                      <a:pt x="0" y="15115"/>
                    </a:lnTo>
                    <a:lnTo>
                      <a:pt x="16" y="15104"/>
                    </a:lnTo>
                    <a:lnTo>
                      <a:pt x="13081" y="754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 rot="10800000" flipH="1">
                <a:off x="8316178" y="3785864"/>
                <a:ext cx="413947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108" extrusionOk="0">
                    <a:moveTo>
                      <a:pt x="13070" y="1"/>
                    </a:moveTo>
                    <a:lnTo>
                      <a:pt x="0" y="7548"/>
                    </a:lnTo>
                    <a:lnTo>
                      <a:pt x="0" y="7556"/>
                    </a:lnTo>
                    <a:lnTo>
                      <a:pt x="16" y="7568"/>
                    </a:lnTo>
                    <a:lnTo>
                      <a:pt x="13070" y="15104"/>
                    </a:lnTo>
                    <a:lnTo>
                      <a:pt x="13081" y="15108"/>
                    </a:lnTo>
                    <a:lnTo>
                      <a:pt x="13081" y="15100"/>
                    </a:lnTo>
                    <a:lnTo>
                      <a:pt x="13081" y="24"/>
                    </a:lnTo>
                    <a:lnTo>
                      <a:pt x="13081" y="16"/>
                    </a:lnTo>
                    <a:lnTo>
                      <a:pt x="13081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 rot="10800000" flipH="1">
                <a:off x="8730074" y="3308211"/>
                <a:ext cx="413314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15085" extrusionOk="0">
                    <a:moveTo>
                      <a:pt x="0" y="15084"/>
                    </a:moveTo>
                    <a:lnTo>
                      <a:pt x="13062" y="7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 rot="10800000" flipH="1">
                <a:off x="8730074" y="3546911"/>
                <a:ext cx="413916" cy="478181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2" extrusionOk="0">
                    <a:moveTo>
                      <a:pt x="13081" y="0"/>
                    </a:moveTo>
                    <a:lnTo>
                      <a:pt x="16" y="7560"/>
                    </a:lnTo>
                    <a:lnTo>
                      <a:pt x="0" y="7571"/>
                    </a:lnTo>
                    <a:lnTo>
                      <a:pt x="13062" y="15112"/>
                    </a:lnTo>
                    <a:lnTo>
                      <a:pt x="13081" y="15104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9"/>
              <p:cNvSpPr/>
              <p:nvPr/>
            </p:nvSpPr>
            <p:spPr>
              <a:xfrm rot="10800000" flipH="1">
                <a:off x="8730074" y="3069258"/>
                <a:ext cx="413916" cy="477960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05" extrusionOk="0">
                    <a:moveTo>
                      <a:pt x="13062" y="9"/>
                    </a:moveTo>
                    <a:lnTo>
                      <a:pt x="0" y="7552"/>
                    </a:lnTo>
                    <a:lnTo>
                      <a:pt x="16" y="7560"/>
                    </a:lnTo>
                    <a:lnTo>
                      <a:pt x="13081" y="15104"/>
                    </a:lnTo>
                    <a:lnTo>
                      <a:pt x="13081" y="14930"/>
                    </a:lnTo>
                    <a:lnTo>
                      <a:pt x="13081" y="28"/>
                    </a:lnTo>
                    <a:lnTo>
                      <a:pt x="13081" y="20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9"/>
              <p:cNvSpPr/>
              <p:nvPr/>
            </p:nvSpPr>
            <p:spPr>
              <a:xfrm rot="10800000" flipH="1">
                <a:off x="7488385" y="3069247"/>
                <a:ext cx="414200" cy="716892"/>
              </a:xfrm>
              <a:custGeom>
                <a:avLst/>
                <a:gdLst/>
                <a:ahLst/>
                <a:cxnLst/>
                <a:rect l="l" t="t" r="r" b="b"/>
                <a:pathLst>
                  <a:path w="13090" h="22656" extrusionOk="0">
                    <a:moveTo>
                      <a:pt x="13082" y="19"/>
                    </a:moveTo>
                    <a:lnTo>
                      <a:pt x="13089" y="16"/>
                    </a:lnTo>
                    <a:lnTo>
                      <a:pt x="13082" y="8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" y="22655"/>
                    </a:lnTo>
                    <a:lnTo>
                      <a:pt x="13082" y="151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 rot="10800000" flipH="1">
                <a:off x="7902282" y="3307958"/>
                <a:ext cx="413947" cy="477707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7" extrusionOk="0">
                    <a:moveTo>
                      <a:pt x="13081" y="7556"/>
                    </a:moveTo>
                    <a:lnTo>
                      <a:pt x="13081" y="7548"/>
                    </a:lnTo>
                    <a:lnTo>
                      <a:pt x="8" y="1"/>
                    </a:lnTo>
                    <a:lnTo>
                      <a:pt x="1" y="4"/>
                    </a:lnTo>
                    <a:lnTo>
                      <a:pt x="1" y="15088"/>
                    </a:lnTo>
                    <a:lnTo>
                      <a:pt x="16" y="1509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 rot="10800000" flipH="1">
                <a:off x="7902535" y="3546784"/>
                <a:ext cx="827610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26155" h="15108" extrusionOk="0">
                    <a:moveTo>
                      <a:pt x="13073" y="0"/>
                    </a:moveTo>
                    <a:lnTo>
                      <a:pt x="0" y="7548"/>
                    </a:lnTo>
                    <a:lnTo>
                      <a:pt x="8" y="7552"/>
                    </a:lnTo>
                    <a:lnTo>
                      <a:pt x="0" y="7560"/>
                    </a:lnTo>
                    <a:lnTo>
                      <a:pt x="13073" y="15107"/>
                    </a:lnTo>
                    <a:lnTo>
                      <a:pt x="13081" y="15100"/>
                    </a:lnTo>
                    <a:lnTo>
                      <a:pt x="26139" y="7563"/>
                    </a:lnTo>
                    <a:lnTo>
                      <a:pt x="26154" y="7552"/>
                    </a:lnTo>
                    <a:lnTo>
                      <a:pt x="26143" y="7548"/>
                    </a:lnTo>
                    <a:lnTo>
                      <a:pt x="13089" y="12"/>
                    </a:lnTo>
                    <a:lnTo>
                      <a:pt x="1307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 rot="10800000" flipH="1">
                <a:off x="7902282" y="2358558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 rot="10800000" flipH="1">
                <a:off x="7902788" y="3069258"/>
                <a:ext cx="413441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5085" extrusionOk="0">
                    <a:moveTo>
                      <a:pt x="0" y="7540"/>
                    </a:moveTo>
                    <a:lnTo>
                      <a:pt x="12899" y="14987"/>
                    </a:lnTo>
                    <a:lnTo>
                      <a:pt x="13065" y="15084"/>
                    </a:lnTo>
                    <a:lnTo>
                      <a:pt x="13065" y="14910"/>
                    </a:lnTo>
                    <a:lnTo>
                      <a:pt x="13065" y="14890"/>
                    </a:lnTo>
                    <a:lnTo>
                      <a:pt x="1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 rot="10800000" flipH="1">
                <a:off x="7488385" y="2830336"/>
                <a:ext cx="827863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3" h="15104" extrusionOk="0">
                    <a:moveTo>
                      <a:pt x="25996" y="7455"/>
                    </a:moveTo>
                    <a:lnTo>
                      <a:pt x="13097" y="8"/>
                    </a:lnTo>
                    <a:lnTo>
                      <a:pt x="13082" y="20"/>
                    </a:lnTo>
                    <a:lnTo>
                      <a:pt x="13082" y="12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3082" y="15104"/>
                    </a:lnTo>
                    <a:lnTo>
                      <a:pt x="13082" y="14910"/>
                    </a:lnTo>
                    <a:lnTo>
                      <a:pt x="13082" y="14910"/>
                    </a:lnTo>
                    <a:lnTo>
                      <a:pt x="13082" y="15104"/>
                    </a:lnTo>
                    <a:lnTo>
                      <a:pt x="26147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 rot="10800000" flipH="1">
                <a:off x="8316178" y="3069247"/>
                <a:ext cx="413947" cy="716671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649" extrusionOk="0">
                    <a:moveTo>
                      <a:pt x="13066" y="12"/>
                    </a:moveTo>
                    <a:lnTo>
                      <a:pt x="8" y="7549"/>
                    </a:lnTo>
                    <a:lnTo>
                      <a:pt x="0" y="7556"/>
                    </a:lnTo>
                    <a:lnTo>
                      <a:pt x="0" y="7556"/>
                    </a:lnTo>
                    <a:lnTo>
                      <a:pt x="0" y="7564"/>
                    </a:lnTo>
                    <a:lnTo>
                      <a:pt x="0" y="22454"/>
                    </a:lnTo>
                    <a:lnTo>
                      <a:pt x="0" y="22474"/>
                    </a:lnTo>
                    <a:lnTo>
                      <a:pt x="0" y="22648"/>
                    </a:lnTo>
                    <a:lnTo>
                      <a:pt x="167" y="22551"/>
                    </a:lnTo>
                    <a:lnTo>
                      <a:pt x="13081" y="15096"/>
                    </a:lnTo>
                    <a:lnTo>
                      <a:pt x="13081" y="12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 rot="10800000" flipH="1">
                <a:off x="8316178" y="2830336"/>
                <a:ext cx="827831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2" h="15104" extrusionOk="0">
                    <a:moveTo>
                      <a:pt x="13097" y="8"/>
                    </a:moveTo>
                    <a:lnTo>
                      <a:pt x="13081" y="0"/>
                    </a:lnTo>
                    <a:lnTo>
                      <a:pt x="167" y="7455"/>
                    </a:lnTo>
                    <a:lnTo>
                      <a:pt x="0" y="7552"/>
                    </a:lnTo>
                    <a:lnTo>
                      <a:pt x="12930" y="15015"/>
                    </a:lnTo>
                    <a:lnTo>
                      <a:pt x="13081" y="14929"/>
                    </a:lnTo>
                    <a:lnTo>
                      <a:pt x="13081" y="15104"/>
                    </a:lnTo>
                    <a:lnTo>
                      <a:pt x="26143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 rot="10800000" flipH="1">
                <a:off x="8316178" y="2596921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 rot="10800000" flipH="1">
                <a:off x="7902408" y="2119647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 rot="10800000" flipH="1">
                <a:off x="8316178" y="2358220"/>
                <a:ext cx="413947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6" extrusionOk="0">
                    <a:moveTo>
                      <a:pt x="12930" y="86"/>
                    </a:moveTo>
                    <a:lnTo>
                      <a:pt x="16" y="7544"/>
                    </a:lnTo>
                    <a:lnTo>
                      <a:pt x="0" y="7552"/>
                    </a:lnTo>
                    <a:lnTo>
                      <a:pt x="13066" y="15096"/>
                    </a:lnTo>
                    <a:lnTo>
                      <a:pt x="13081" y="15084"/>
                    </a:lnTo>
                    <a:lnTo>
                      <a:pt x="13081" y="194"/>
                    </a:lnTo>
                    <a:lnTo>
                      <a:pt x="13081" y="175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9"/>
            <p:cNvGrpSpPr/>
            <p:nvPr/>
          </p:nvGrpSpPr>
          <p:grpSpPr>
            <a:xfrm>
              <a:off x="8347962" y="595538"/>
              <a:ext cx="1483798" cy="1299762"/>
              <a:chOff x="8312799" y="3946629"/>
              <a:chExt cx="872823" cy="764566"/>
            </a:xfrm>
          </p:grpSpPr>
          <p:sp>
            <p:nvSpPr>
              <p:cNvPr id="971" name="Google Shape;971;p19"/>
              <p:cNvSpPr/>
              <p:nvPr/>
            </p:nvSpPr>
            <p:spPr>
              <a:xfrm>
                <a:off x="8312799" y="3946629"/>
                <a:ext cx="872823" cy="764566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10800000" flipH="1">
                <a:off x="8367075" y="3946934"/>
                <a:ext cx="764100" cy="7641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10800000" flipH="1">
                <a:off x="8367075" y="3946949"/>
                <a:ext cx="764100" cy="7641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 flipH="1">
              <a:off x="7268883" y="-584200"/>
              <a:ext cx="1539557" cy="1332988"/>
              <a:chOff x="8109322" y="253"/>
              <a:chExt cx="1034857" cy="896006"/>
            </a:xfrm>
          </p:grpSpPr>
          <p:sp>
            <p:nvSpPr>
              <p:cNvPr id="975" name="Google Shape;975;p19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6" name="Google Shape;976;p19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977" name="Google Shape;977;p19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19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9" name="Google Shape;979;p19"/>
            <p:cNvGrpSpPr/>
            <p:nvPr/>
          </p:nvGrpSpPr>
          <p:grpSpPr>
            <a:xfrm rot="-3599992">
              <a:off x="7471437" y="3869952"/>
              <a:ext cx="1914936" cy="1657789"/>
              <a:chOff x="-1479143" y="3104800"/>
              <a:chExt cx="1213065" cy="1050375"/>
            </a:xfrm>
          </p:grpSpPr>
          <p:sp>
            <p:nvSpPr>
              <p:cNvPr id="980" name="Google Shape;980;p19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 flipH="1">
              <a:off x="5286972" y="4608511"/>
              <a:ext cx="1567446" cy="798028"/>
              <a:chOff x="7514497" y="1168019"/>
              <a:chExt cx="758870" cy="386342"/>
            </a:xfrm>
          </p:grpSpPr>
          <p:sp>
            <p:nvSpPr>
              <p:cNvPr id="987" name="Google Shape;987;p19"/>
              <p:cNvSpPr/>
              <p:nvPr/>
            </p:nvSpPr>
            <p:spPr>
              <a:xfrm rot="5400000" flipH="1">
                <a:off x="7512435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rot="5400000" flipH="1">
                <a:off x="7886232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2528347" y="-812770"/>
              <a:ext cx="1174194" cy="1347764"/>
              <a:chOff x="6646350" y="4133672"/>
              <a:chExt cx="827363" cy="949664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91" name="Google Shape;991;p1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992" name="Google Shape;992;p1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-304476" y="3923221"/>
              <a:ext cx="1658921" cy="1453201"/>
              <a:chOff x="5284025" y="550294"/>
              <a:chExt cx="755807" cy="662081"/>
            </a:xfrm>
          </p:grpSpPr>
          <p:sp>
            <p:nvSpPr>
              <p:cNvPr id="996" name="Google Shape;996;p19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19"/>
            <p:cNvGrpSpPr/>
            <p:nvPr/>
          </p:nvGrpSpPr>
          <p:grpSpPr>
            <a:xfrm rot="-7228230">
              <a:off x="5769305" y="-533829"/>
              <a:ext cx="1423351" cy="1232261"/>
              <a:chOff x="-1479143" y="3104800"/>
              <a:chExt cx="1213065" cy="1050375"/>
            </a:xfrm>
          </p:grpSpPr>
          <p:sp>
            <p:nvSpPr>
              <p:cNvPr id="1000" name="Google Shape;1000;p19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bg>
      <p:bgPr>
        <a:solidFill>
          <a:schemeClr val="lt1"/>
        </a:soli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5"/>
          <p:cNvSpPr txBox="1">
            <a:spLocks noGrp="1"/>
          </p:cNvSpPr>
          <p:nvPr>
            <p:ph type="subTitle" idx="1"/>
          </p:nvPr>
        </p:nvSpPr>
        <p:spPr>
          <a:xfrm>
            <a:off x="5629350" y="170782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8" name="Google Shape;1308;p25"/>
          <p:cNvSpPr txBox="1">
            <a:spLocks noGrp="1"/>
          </p:cNvSpPr>
          <p:nvPr>
            <p:ph type="subTitle" idx="2"/>
          </p:nvPr>
        </p:nvSpPr>
        <p:spPr>
          <a:xfrm>
            <a:off x="5629377" y="134350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09" name="Google Shape;1309;p25"/>
          <p:cNvSpPr txBox="1">
            <a:spLocks noGrp="1"/>
          </p:cNvSpPr>
          <p:nvPr>
            <p:ph type="subTitle" idx="3"/>
          </p:nvPr>
        </p:nvSpPr>
        <p:spPr>
          <a:xfrm>
            <a:off x="1997500" y="170782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0" name="Google Shape;1310;p25"/>
          <p:cNvSpPr txBox="1">
            <a:spLocks noGrp="1"/>
          </p:cNvSpPr>
          <p:nvPr>
            <p:ph type="subTitle" idx="4"/>
          </p:nvPr>
        </p:nvSpPr>
        <p:spPr>
          <a:xfrm>
            <a:off x="1997500" y="134350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11" name="Google Shape;1311;p25"/>
          <p:cNvSpPr txBox="1">
            <a:spLocks noGrp="1"/>
          </p:cNvSpPr>
          <p:nvPr>
            <p:ph type="subTitle" idx="5"/>
          </p:nvPr>
        </p:nvSpPr>
        <p:spPr>
          <a:xfrm>
            <a:off x="1997500" y="348097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2" name="Google Shape;1312;p25"/>
          <p:cNvSpPr txBox="1">
            <a:spLocks noGrp="1"/>
          </p:cNvSpPr>
          <p:nvPr>
            <p:ph type="subTitle" idx="6"/>
          </p:nvPr>
        </p:nvSpPr>
        <p:spPr>
          <a:xfrm>
            <a:off x="1997500" y="311185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13" name="Google Shape;1313;p25"/>
          <p:cNvSpPr txBox="1">
            <a:spLocks noGrp="1"/>
          </p:cNvSpPr>
          <p:nvPr>
            <p:ph type="subTitle" idx="7"/>
          </p:nvPr>
        </p:nvSpPr>
        <p:spPr>
          <a:xfrm>
            <a:off x="5629350" y="348097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4" name="Google Shape;1314;p25"/>
          <p:cNvSpPr txBox="1">
            <a:spLocks noGrp="1"/>
          </p:cNvSpPr>
          <p:nvPr>
            <p:ph type="subTitle" idx="8"/>
          </p:nvPr>
        </p:nvSpPr>
        <p:spPr>
          <a:xfrm>
            <a:off x="5629378" y="311185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20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15" name="Google Shape;13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16" name="Google Shape;1316;p25"/>
          <p:cNvGrpSpPr/>
          <p:nvPr/>
        </p:nvGrpSpPr>
        <p:grpSpPr>
          <a:xfrm>
            <a:off x="-576500" y="-915447"/>
            <a:ext cx="9932041" cy="6891220"/>
            <a:chOff x="-576500" y="-915447"/>
            <a:chExt cx="9932041" cy="6891220"/>
          </a:xfrm>
        </p:grpSpPr>
        <p:grpSp>
          <p:nvGrpSpPr>
            <p:cNvPr id="1317" name="Google Shape;1317;p25"/>
            <p:cNvGrpSpPr/>
            <p:nvPr/>
          </p:nvGrpSpPr>
          <p:grpSpPr>
            <a:xfrm flipH="1">
              <a:off x="3140836" y="4608501"/>
              <a:ext cx="1161881" cy="1333349"/>
              <a:chOff x="7699256" y="390244"/>
              <a:chExt cx="850634" cy="976240"/>
            </a:xfrm>
          </p:grpSpPr>
          <p:sp>
            <p:nvSpPr>
              <p:cNvPr id="1318" name="Google Shape;1318;p25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19" name="Google Shape;1319;p25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20" name="Google Shape;1320;p25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25"/>
            <p:cNvGrpSpPr/>
            <p:nvPr/>
          </p:nvGrpSpPr>
          <p:grpSpPr>
            <a:xfrm rot="10800000" flipH="1">
              <a:off x="6506203" y="4659292"/>
              <a:ext cx="1502847" cy="1316481"/>
              <a:chOff x="5284025" y="550294"/>
              <a:chExt cx="755807" cy="662081"/>
            </a:xfrm>
          </p:grpSpPr>
          <p:sp>
            <p:nvSpPr>
              <p:cNvPr id="1324" name="Google Shape;1324;p25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" name="Google Shape;1327;p25"/>
            <p:cNvGrpSpPr/>
            <p:nvPr/>
          </p:nvGrpSpPr>
          <p:grpSpPr>
            <a:xfrm rot="3599916">
              <a:off x="7183284" y="-582034"/>
              <a:ext cx="1539595" cy="1333021"/>
              <a:chOff x="8109322" y="253"/>
              <a:chExt cx="1034857" cy="896006"/>
            </a:xfrm>
          </p:grpSpPr>
          <p:sp>
            <p:nvSpPr>
              <p:cNvPr id="1328" name="Google Shape;1328;p25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9" name="Google Shape;1329;p25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330" name="Google Shape;1330;p25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25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2" name="Google Shape;1332;p25"/>
            <p:cNvGrpSpPr/>
            <p:nvPr/>
          </p:nvGrpSpPr>
          <p:grpSpPr>
            <a:xfrm rot="10800000" flipH="1">
              <a:off x="5773297" y="-243248"/>
              <a:ext cx="1528667" cy="778247"/>
              <a:chOff x="7625173" y="1168019"/>
              <a:chExt cx="758870" cy="386342"/>
            </a:xfrm>
          </p:grpSpPr>
          <p:sp>
            <p:nvSpPr>
              <p:cNvPr id="1333" name="Google Shape;1333;p25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5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5" name="Google Shape;1335;p25"/>
            <p:cNvGrpSpPr/>
            <p:nvPr/>
          </p:nvGrpSpPr>
          <p:grpSpPr>
            <a:xfrm rot="-5400000">
              <a:off x="7778138" y="3889974"/>
              <a:ext cx="1575697" cy="1364256"/>
              <a:chOff x="0" y="3178200"/>
              <a:chExt cx="1408004" cy="1219065"/>
            </a:xfrm>
          </p:grpSpPr>
          <p:grpSp>
            <p:nvGrpSpPr>
              <p:cNvPr id="1336" name="Google Shape;1336;p25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337" name="Google Shape;1337;p25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5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5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5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5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5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3" name="Google Shape;1343;p25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4" name="Google Shape;1344;p25"/>
            <p:cNvGrpSpPr/>
            <p:nvPr/>
          </p:nvGrpSpPr>
          <p:grpSpPr>
            <a:xfrm rot="-5680924">
              <a:off x="8183686" y="560279"/>
              <a:ext cx="1199084" cy="1050250"/>
              <a:chOff x="-140450" y="3235219"/>
              <a:chExt cx="755807" cy="662081"/>
            </a:xfrm>
          </p:grpSpPr>
          <p:sp>
            <p:nvSpPr>
              <p:cNvPr id="1345" name="Google Shape;1345;p25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8" name="Google Shape;1348;p25"/>
            <p:cNvGrpSpPr/>
            <p:nvPr/>
          </p:nvGrpSpPr>
          <p:grpSpPr>
            <a:xfrm>
              <a:off x="-576500" y="3172167"/>
              <a:ext cx="1701381" cy="2300316"/>
              <a:chOff x="-413975" y="3348904"/>
              <a:chExt cx="1701381" cy="2300316"/>
            </a:xfrm>
          </p:grpSpPr>
          <p:grpSp>
            <p:nvGrpSpPr>
              <p:cNvPr id="1349" name="Google Shape;1349;p25"/>
              <p:cNvGrpSpPr/>
              <p:nvPr/>
            </p:nvGrpSpPr>
            <p:grpSpPr>
              <a:xfrm>
                <a:off x="-413975" y="3348904"/>
                <a:ext cx="1161851" cy="1333315"/>
                <a:chOff x="-413975" y="3348904"/>
                <a:chExt cx="1161851" cy="1333315"/>
              </a:xfrm>
            </p:grpSpPr>
            <p:sp>
              <p:nvSpPr>
                <p:cNvPr id="1350" name="Google Shape;1350;p25"/>
                <p:cNvSpPr/>
                <p:nvPr/>
              </p:nvSpPr>
              <p:spPr>
                <a:xfrm>
                  <a:off x="-413975" y="3355523"/>
                  <a:ext cx="1156008" cy="1324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351" name="Google Shape;1351;p25"/>
                <p:cNvSpPr/>
                <p:nvPr/>
              </p:nvSpPr>
              <p:spPr>
                <a:xfrm rot="10800000" flipH="1">
                  <a:off x="-413788" y="3348904"/>
                  <a:ext cx="1161664" cy="67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5"/>
                <p:cNvSpPr/>
                <p:nvPr/>
              </p:nvSpPr>
              <p:spPr>
                <a:xfrm rot="10800000" flipH="1">
                  <a:off x="-413966" y="3684345"/>
                  <a:ext cx="581299" cy="99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5"/>
                <p:cNvSpPr/>
                <p:nvPr/>
              </p:nvSpPr>
              <p:spPr>
                <a:xfrm>
                  <a:off x="155477" y="3683218"/>
                  <a:ext cx="590993" cy="66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354" name="Google Shape;1354;p25"/>
                <p:cNvSpPr/>
                <p:nvPr/>
              </p:nvSpPr>
              <p:spPr>
                <a:xfrm rot="10800000" flipH="1">
                  <a:off x="167241" y="4018999"/>
                  <a:ext cx="574589" cy="66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5" name="Google Shape;1355;p25"/>
              <p:cNvGrpSpPr/>
              <p:nvPr/>
            </p:nvGrpSpPr>
            <p:grpSpPr>
              <a:xfrm>
                <a:off x="142790" y="4335278"/>
                <a:ext cx="1144616" cy="1313942"/>
                <a:chOff x="7651625" y="-330056"/>
                <a:chExt cx="1174206" cy="1347771"/>
              </a:xfrm>
            </p:grpSpPr>
            <p:sp>
              <p:nvSpPr>
                <p:cNvPr id="1356" name="Google Shape;1356;p25"/>
                <p:cNvSpPr/>
                <p:nvPr/>
              </p:nvSpPr>
              <p:spPr>
                <a:xfrm>
                  <a:off x="7651625" y="-323339"/>
                  <a:ext cx="1168356" cy="13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357" name="Google Shape;1357;p25"/>
                <p:cNvSpPr/>
                <p:nvPr/>
              </p:nvSpPr>
              <p:spPr>
                <a:xfrm rot="10800000" flipH="1">
                  <a:off x="7651634" y="9003"/>
                  <a:ext cx="587480" cy="100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5"/>
                <p:cNvSpPr/>
                <p:nvPr/>
              </p:nvSpPr>
              <p:spPr>
                <a:xfrm rot="10800000" flipH="1">
                  <a:off x="8239036" y="347291"/>
                  <a:ext cx="580699" cy="67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5"/>
                <p:cNvSpPr/>
                <p:nvPr/>
              </p:nvSpPr>
              <p:spPr>
                <a:xfrm rot="10800000" flipH="1">
                  <a:off x="7651814" y="-330056"/>
                  <a:ext cx="1174017" cy="67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5"/>
                <p:cNvSpPr/>
                <p:nvPr/>
              </p:nvSpPr>
              <p:spPr>
                <a:xfrm>
                  <a:off x="8227146" y="7903"/>
                  <a:ext cx="597306" cy="67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</p:grpSp>
        </p:grpSp>
        <p:grpSp>
          <p:nvGrpSpPr>
            <p:cNvPr id="1361" name="Google Shape;1361;p25"/>
            <p:cNvGrpSpPr/>
            <p:nvPr/>
          </p:nvGrpSpPr>
          <p:grpSpPr>
            <a:xfrm flipH="1">
              <a:off x="-96482" y="-603082"/>
              <a:ext cx="1066388" cy="1223927"/>
              <a:chOff x="6646350" y="4133672"/>
              <a:chExt cx="827363" cy="949664"/>
            </a:xfrm>
          </p:grpSpPr>
          <p:sp>
            <p:nvSpPr>
              <p:cNvPr id="1362" name="Google Shape;1362;p2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63" name="Google Shape;1363;p2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64" name="Google Shape;1364;p2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5" r:id="rId8"/>
    <p:sldLayoutId id="2147483671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39"/>
          <p:cNvSpPr txBox="1">
            <a:spLocks noGrp="1"/>
          </p:cNvSpPr>
          <p:nvPr>
            <p:ph type="ctrTitle"/>
          </p:nvPr>
        </p:nvSpPr>
        <p:spPr>
          <a:xfrm>
            <a:off x="500184" y="1378104"/>
            <a:ext cx="8143631" cy="11235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Lexend Exa ExtraBold"/>
                <a:sym typeface="Lexend Exa ExtraBold"/>
              </a:rPr>
              <a:t>4</a:t>
            </a:r>
            <a:r>
              <a:rPr lang="en" sz="5400" baseline="30000" dirty="0">
                <a:latin typeface="Lexend Exa ExtraBold"/>
                <a:sym typeface="Lexend Exa ExtraBold"/>
              </a:rPr>
              <a:t>th</a:t>
            </a:r>
            <a:r>
              <a:rPr lang="en" sz="5400" dirty="0">
                <a:latin typeface="Lexend Exa ExtraBold"/>
                <a:sym typeface="Lexend Exa ExtraBold"/>
              </a:rPr>
              <a:t> Year Project</a:t>
            </a:r>
            <a:endParaRPr sz="54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816" name="Google Shape;1816;p39"/>
          <p:cNvSpPr txBox="1">
            <a:spLocks noGrp="1"/>
          </p:cNvSpPr>
          <p:nvPr>
            <p:ph type="subTitle" idx="1"/>
          </p:nvPr>
        </p:nvSpPr>
        <p:spPr>
          <a:xfrm>
            <a:off x="2095949" y="2689550"/>
            <a:ext cx="4952100" cy="589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 Kosciuczuk </a:t>
            </a:r>
            <a:br>
              <a:rPr lang="en" dirty="0"/>
            </a:br>
            <a:r>
              <a:rPr lang="en" dirty="0"/>
              <a:t>IDAD4 C00251415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 rot="10800000" flipH="1">
            <a:off x="7856472" y="1543934"/>
            <a:ext cx="14342" cy="10413"/>
          </a:xfrm>
          <a:custGeom>
            <a:avLst/>
            <a:gdLst/>
            <a:ahLst/>
            <a:cxnLst/>
            <a:rect l="l" t="t" r="r" b="b"/>
            <a:pathLst>
              <a:path w="540" h="392" extrusionOk="0">
                <a:moveTo>
                  <a:pt x="539" y="0"/>
                </a:moveTo>
                <a:cubicBezTo>
                  <a:pt x="538" y="1"/>
                  <a:pt x="345" y="140"/>
                  <a:pt x="1" y="392"/>
                </a:cubicBezTo>
                <a:cubicBezTo>
                  <a:pt x="179" y="264"/>
                  <a:pt x="357" y="132"/>
                  <a:pt x="53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BFE28FCB-2365-81C0-DACE-4D26A414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2" y="992136"/>
            <a:ext cx="5616407" cy="3159228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89539349-D8DF-F1BA-47F6-278617AC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78" y="1459677"/>
            <a:ext cx="4785222" cy="26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2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641109" y="1183373"/>
            <a:ext cx="3861778" cy="704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Thanks!</a:t>
            </a:r>
            <a:endParaRPr sz="5400" b="1" dirty="0"/>
          </a:p>
        </p:txBody>
      </p:sp>
      <p:sp>
        <p:nvSpPr>
          <p:cNvPr id="2134" name="Google Shape;2134;p58"/>
          <p:cNvSpPr txBox="1">
            <a:spLocks noGrp="1"/>
          </p:cNvSpPr>
          <p:nvPr>
            <p:ph type="subTitle" idx="1"/>
          </p:nvPr>
        </p:nvSpPr>
        <p:spPr>
          <a:xfrm>
            <a:off x="1074743" y="2320150"/>
            <a:ext cx="6994509" cy="1272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Any Questio</a:t>
            </a:r>
            <a:r>
              <a:rPr lang="en-IE" sz="2400" dirty="0"/>
              <a:t>ns</a:t>
            </a:r>
            <a:r>
              <a:rPr lang="en" sz="2400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dirty="0"/>
              <a:t>https://github.com/SaraKosciuczuk/4th-Year-Project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3"/>
          <p:cNvSpPr txBox="1">
            <a:spLocks noGrp="1"/>
          </p:cNvSpPr>
          <p:nvPr>
            <p:ph type="title"/>
          </p:nvPr>
        </p:nvSpPr>
        <p:spPr>
          <a:xfrm>
            <a:off x="3490780" y="1668004"/>
            <a:ext cx="4813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What?</a:t>
            </a:r>
            <a:endParaRPr dirty="0"/>
          </a:p>
        </p:txBody>
      </p:sp>
      <p:sp>
        <p:nvSpPr>
          <p:cNvPr id="1865" name="Google Shape;1865;p43"/>
          <p:cNvSpPr txBox="1">
            <a:spLocks noGrp="1"/>
          </p:cNvSpPr>
          <p:nvPr>
            <p:ph type="title" idx="2"/>
          </p:nvPr>
        </p:nvSpPr>
        <p:spPr>
          <a:xfrm>
            <a:off x="1804942" y="1668004"/>
            <a:ext cx="1527900" cy="13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66" name="Google Shape;1866;p43"/>
          <p:cNvSpPr txBox="1">
            <a:spLocks noGrp="1"/>
          </p:cNvSpPr>
          <p:nvPr>
            <p:ph type="subTitle" idx="1"/>
          </p:nvPr>
        </p:nvSpPr>
        <p:spPr>
          <a:xfrm>
            <a:off x="3490779" y="2509804"/>
            <a:ext cx="4813200" cy="1452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project is a digital art book which will contain art for a game concept, along with VFX programming for chosen 3D models.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outcome will be presented on a website page.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44"/>
          <p:cNvSpPr/>
          <p:nvPr/>
        </p:nvSpPr>
        <p:spPr>
          <a:xfrm>
            <a:off x="715289" y="161033"/>
            <a:ext cx="561273" cy="634103"/>
          </a:xfrm>
          <a:custGeom>
            <a:avLst/>
            <a:gdLst/>
            <a:ahLst/>
            <a:cxnLst/>
            <a:rect l="l" t="t" r="r" b="b"/>
            <a:pathLst>
              <a:path w="16835" h="19021" extrusionOk="0">
                <a:moveTo>
                  <a:pt x="0" y="9758"/>
                </a:moveTo>
                <a:lnTo>
                  <a:pt x="16645" y="19021"/>
                </a:lnTo>
                <a:lnTo>
                  <a:pt x="1683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0000">
                <a:schemeClr val="accent1"/>
              </a:gs>
              <a:gs pos="100000">
                <a:srgbClr val="808E80"/>
              </a:gs>
            </a:gsLst>
            <a:lin ang="0" scaled="0"/>
          </a:gradFill>
          <a:ln>
            <a:noFill/>
          </a:ln>
        </p:spPr>
      </p:sp>
      <p:sp>
        <p:nvSpPr>
          <p:cNvPr id="1875" name="Google Shape;1875;p44"/>
          <p:cNvSpPr/>
          <p:nvPr/>
        </p:nvSpPr>
        <p:spPr>
          <a:xfrm rot="10800000" flipH="1">
            <a:off x="726462" y="479949"/>
            <a:ext cx="545664" cy="629897"/>
          </a:xfrm>
          <a:custGeom>
            <a:avLst/>
            <a:gdLst/>
            <a:ahLst/>
            <a:cxnLst/>
            <a:rect l="l" t="t" r="r" b="b"/>
            <a:pathLst>
              <a:path w="12931" h="14929" extrusionOk="0">
                <a:moveTo>
                  <a:pt x="0" y="0"/>
                </a:moveTo>
                <a:lnTo>
                  <a:pt x="0" y="14910"/>
                </a:lnTo>
                <a:lnTo>
                  <a:pt x="0" y="14929"/>
                </a:lnTo>
                <a:lnTo>
                  <a:pt x="0" y="14929"/>
                </a:lnTo>
                <a:lnTo>
                  <a:pt x="16" y="14921"/>
                </a:lnTo>
                <a:lnTo>
                  <a:pt x="12930" y="746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4"/>
          <p:cNvSpPr/>
          <p:nvPr/>
        </p:nvSpPr>
        <p:spPr>
          <a:xfrm rot="10800000" flipH="1">
            <a:off x="174659" y="-156481"/>
            <a:ext cx="1103186" cy="637280"/>
          </a:xfrm>
          <a:custGeom>
            <a:avLst/>
            <a:gdLst/>
            <a:ahLst/>
            <a:cxnLst/>
            <a:rect l="l" t="t" r="r" b="b"/>
            <a:pathLst>
              <a:path w="26143" h="15104" extrusionOk="0">
                <a:moveTo>
                  <a:pt x="26143" y="7564"/>
                </a:moveTo>
                <a:lnTo>
                  <a:pt x="13077" y="20"/>
                </a:lnTo>
                <a:lnTo>
                  <a:pt x="13077" y="20"/>
                </a:lnTo>
                <a:lnTo>
                  <a:pt x="13077" y="1"/>
                </a:lnTo>
                <a:lnTo>
                  <a:pt x="1" y="7552"/>
                </a:lnTo>
                <a:lnTo>
                  <a:pt x="12" y="7556"/>
                </a:lnTo>
                <a:lnTo>
                  <a:pt x="13077" y="15100"/>
                </a:lnTo>
                <a:lnTo>
                  <a:pt x="13077" y="151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2CA7D-3E25-CB69-062E-9DB9E230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4" y="1637186"/>
            <a:ext cx="4002011" cy="2618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E7025-FA8A-7A85-8E65-22CCD01F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25" y="1637105"/>
            <a:ext cx="3995212" cy="2618597"/>
          </a:xfrm>
          <a:prstGeom prst="rect">
            <a:avLst/>
          </a:prstGeom>
        </p:spPr>
      </p:pic>
      <p:sp>
        <p:nvSpPr>
          <p:cNvPr id="1872" name="Google Shape;1872;p44"/>
          <p:cNvSpPr txBox="1">
            <a:spLocks noGrp="1"/>
          </p:cNvSpPr>
          <p:nvPr>
            <p:ph type="title"/>
          </p:nvPr>
        </p:nvSpPr>
        <p:spPr>
          <a:xfrm>
            <a:off x="261817" y="956080"/>
            <a:ext cx="8383506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 from Doom Eternal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45"/>
          <p:cNvSpPr txBox="1">
            <a:spLocks noGrp="1"/>
          </p:cNvSpPr>
          <p:nvPr>
            <p:ph type="body" idx="1"/>
          </p:nvPr>
        </p:nvSpPr>
        <p:spPr>
          <a:xfrm>
            <a:off x="1654436" y="1907113"/>
            <a:ext cx="46086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GB" dirty="0">
                <a:solidFill>
                  <a:schemeClr val="dk1"/>
                </a:solidFill>
              </a:rPr>
              <a:t>It will have a short story including backstories for characters.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-GB" dirty="0">
                <a:solidFill>
                  <a:schemeClr val="dk1"/>
                </a:solidFill>
              </a:rPr>
              <a:t>The game genre </a:t>
            </a:r>
            <a:r>
              <a:rPr lang="en-GB" dirty="0"/>
              <a:t>will be an RPG because I think it is more customisable with different characters, creatures and weapons.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1888" name="Google Shape;1888;p45"/>
          <p:cNvSpPr txBox="1">
            <a:spLocks noGrp="1"/>
          </p:cNvSpPr>
          <p:nvPr>
            <p:ph type="title"/>
          </p:nvPr>
        </p:nvSpPr>
        <p:spPr>
          <a:xfrm>
            <a:off x="1654436" y="1153667"/>
            <a:ext cx="19587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What?</a:t>
            </a:r>
            <a:endParaRPr dirty="0"/>
          </a:p>
        </p:txBody>
      </p:sp>
      <p:sp>
        <p:nvSpPr>
          <p:cNvPr id="1889" name="Google Shape;1889;p45"/>
          <p:cNvSpPr/>
          <p:nvPr/>
        </p:nvSpPr>
        <p:spPr>
          <a:xfrm rot="-5400000">
            <a:off x="-3439512" y="628985"/>
            <a:ext cx="17473" cy="12684"/>
          </a:xfrm>
          <a:custGeom>
            <a:avLst/>
            <a:gdLst/>
            <a:ahLst/>
            <a:cxnLst/>
            <a:rect l="l" t="t" r="r" b="b"/>
            <a:pathLst>
              <a:path w="540" h="392" extrusionOk="0">
                <a:moveTo>
                  <a:pt x="539" y="0"/>
                </a:moveTo>
                <a:cubicBezTo>
                  <a:pt x="538" y="1"/>
                  <a:pt x="345" y="140"/>
                  <a:pt x="1" y="392"/>
                </a:cubicBezTo>
                <a:cubicBezTo>
                  <a:pt x="179" y="264"/>
                  <a:pt x="357" y="132"/>
                  <a:pt x="53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0" name="Google Shape;1890;p45"/>
          <p:cNvGrpSpPr/>
          <p:nvPr/>
        </p:nvGrpSpPr>
        <p:grpSpPr>
          <a:xfrm flipH="1">
            <a:off x="6956655" y="1419468"/>
            <a:ext cx="1066388" cy="1223927"/>
            <a:chOff x="6646350" y="4133672"/>
            <a:chExt cx="827363" cy="949664"/>
          </a:xfrm>
        </p:grpSpPr>
        <p:sp>
          <p:nvSpPr>
            <p:cNvPr id="1891" name="Google Shape;1891;p45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892" name="Google Shape;1892;p45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93" name="Google Shape;1893;p45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56"/>
          <p:cNvSpPr txBox="1">
            <a:spLocks noGrp="1"/>
          </p:cNvSpPr>
          <p:nvPr>
            <p:ph type="title"/>
          </p:nvPr>
        </p:nvSpPr>
        <p:spPr>
          <a:xfrm>
            <a:off x="2391900" y="24764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2110" name="Google Shape;2110;p56"/>
          <p:cNvSpPr txBox="1">
            <a:spLocks noGrp="1"/>
          </p:cNvSpPr>
          <p:nvPr>
            <p:ph type="title" idx="2"/>
          </p:nvPr>
        </p:nvSpPr>
        <p:spPr>
          <a:xfrm>
            <a:off x="3808050" y="1112350"/>
            <a:ext cx="1527900" cy="13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11" name="Google Shape;2111;p56"/>
          <p:cNvSpPr txBox="1">
            <a:spLocks noGrp="1"/>
          </p:cNvSpPr>
          <p:nvPr>
            <p:ph type="subTitle" idx="1"/>
          </p:nvPr>
        </p:nvSpPr>
        <p:spPr>
          <a:xfrm>
            <a:off x="1797538" y="3318224"/>
            <a:ext cx="5974862" cy="100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 chose this project because I would like to pursue a career in concept art for a game studio and it would also be great to show off in my portfolio.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66"/>
          <p:cNvSpPr txBox="1">
            <a:spLocks noGrp="1"/>
          </p:cNvSpPr>
          <p:nvPr>
            <p:ph type="title"/>
          </p:nvPr>
        </p:nvSpPr>
        <p:spPr>
          <a:xfrm>
            <a:off x="3615825" y="958411"/>
            <a:ext cx="4813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How?</a:t>
            </a:r>
            <a:endParaRPr dirty="0"/>
          </a:p>
        </p:txBody>
      </p:sp>
      <p:sp>
        <p:nvSpPr>
          <p:cNvPr id="2360" name="Google Shape;2360;p66"/>
          <p:cNvSpPr txBox="1">
            <a:spLocks noGrp="1"/>
          </p:cNvSpPr>
          <p:nvPr>
            <p:ph type="title" idx="2"/>
          </p:nvPr>
        </p:nvSpPr>
        <p:spPr>
          <a:xfrm>
            <a:off x="1929988" y="2148650"/>
            <a:ext cx="1527900" cy="13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61" name="Google Shape;2361;p66"/>
          <p:cNvSpPr txBox="1">
            <a:spLocks noGrp="1"/>
          </p:cNvSpPr>
          <p:nvPr>
            <p:ph type="subTitle" idx="1"/>
          </p:nvPr>
        </p:nvSpPr>
        <p:spPr>
          <a:xfrm>
            <a:off x="3615825" y="1797045"/>
            <a:ext cx="4813200" cy="715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Researching about creatures, concept art and layouts of digital art books. </a:t>
            </a:r>
          </a:p>
        </p:txBody>
      </p:sp>
      <p:sp>
        <p:nvSpPr>
          <p:cNvPr id="2" name="Google Shape;2361;p66">
            <a:extLst>
              <a:ext uri="{FF2B5EF4-FFF2-40B4-BE49-F238E27FC236}">
                <a16:creationId xmlns:a16="http://schemas.microsoft.com/office/drawing/2014/main" id="{56144B75-B51C-5077-D655-6E93560BE161}"/>
              </a:ext>
            </a:extLst>
          </p:cNvPr>
          <p:cNvSpPr txBox="1">
            <a:spLocks/>
          </p:cNvSpPr>
          <p:nvPr/>
        </p:nvSpPr>
        <p:spPr>
          <a:xfrm>
            <a:off x="3615825" y="2522851"/>
            <a:ext cx="4813200" cy="9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6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GB" dirty="0"/>
              <a:t>Looking for suitable VFX for chosen 3D models and how to present everything on a website.</a:t>
            </a:r>
          </a:p>
        </p:txBody>
      </p:sp>
      <p:sp>
        <p:nvSpPr>
          <p:cNvPr id="3" name="Google Shape;2361;p66">
            <a:extLst>
              <a:ext uri="{FF2B5EF4-FFF2-40B4-BE49-F238E27FC236}">
                <a16:creationId xmlns:a16="http://schemas.microsoft.com/office/drawing/2014/main" id="{2538E38C-E5CC-8F6A-717D-21EDFE8CE09D}"/>
              </a:ext>
            </a:extLst>
          </p:cNvPr>
          <p:cNvSpPr txBox="1">
            <a:spLocks/>
          </p:cNvSpPr>
          <p:nvPr/>
        </p:nvSpPr>
        <p:spPr>
          <a:xfrm>
            <a:off x="3615825" y="3488761"/>
            <a:ext cx="4813200" cy="80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6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14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GB" dirty="0"/>
              <a:t>These are the most important because it will have the most impact on the core of my project.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8"/>
          <p:cNvSpPr txBox="1">
            <a:spLocks noGrp="1"/>
          </p:cNvSpPr>
          <p:nvPr>
            <p:ph type="subTitle" idx="1"/>
          </p:nvPr>
        </p:nvSpPr>
        <p:spPr>
          <a:xfrm>
            <a:off x="5629350" y="1707824"/>
            <a:ext cx="2389200" cy="95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For 3D modelling.</a:t>
            </a:r>
            <a:endParaRPr dirty="0"/>
          </a:p>
        </p:txBody>
      </p:sp>
      <p:sp>
        <p:nvSpPr>
          <p:cNvPr id="1966" name="Google Shape;1966;p48"/>
          <p:cNvSpPr txBox="1">
            <a:spLocks noGrp="1"/>
          </p:cNvSpPr>
          <p:nvPr>
            <p:ph type="title"/>
          </p:nvPr>
        </p:nvSpPr>
        <p:spPr>
          <a:xfrm>
            <a:off x="1466053" y="463983"/>
            <a:ext cx="62005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Programs I will be using</a:t>
            </a:r>
            <a:endParaRPr dirty="0"/>
          </a:p>
        </p:txBody>
      </p:sp>
      <p:sp>
        <p:nvSpPr>
          <p:cNvPr id="1967" name="Google Shape;1967;p48"/>
          <p:cNvSpPr txBox="1">
            <a:spLocks noGrp="1"/>
          </p:cNvSpPr>
          <p:nvPr>
            <p:ph type="subTitle" idx="3"/>
          </p:nvPr>
        </p:nvSpPr>
        <p:spPr>
          <a:xfrm>
            <a:off x="1997473" y="2104397"/>
            <a:ext cx="2389200" cy="619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coding in python, html, css and javascript.</a:t>
            </a:r>
            <a:endParaRPr dirty="0"/>
          </a:p>
        </p:txBody>
      </p:sp>
      <p:sp>
        <p:nvSpPr>
          <p:cNvPr id="1968" name="Google Shape;1968;p48"/>
          <p:cNvSpPr txBox="1">
            <a:spLocks noGrp="1"/>
          </p:cNvSpPr>
          <p:nvPr>
            <p:ph type="subTitle" idx="2"/>
          </p:nvPr>
        </p:nvSpPr>
        <p:spPr>
          <a:xfrm>
            <a:off x="5629377" y="134350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Maya</a:t>
            </a:r>
            <a:endParaRPr dirty="0"/>
          </a:p>
        </p:txBody>
      </p:sp>
      <p:sp>
        <p:nvSpPr>
          <p:cNvPr id="1969" name="Google Shape;1969;p48"/>
          <p:cNvSpPr txBox="1">
            <a:spLocks noGrp="1"/>
          </p:cNvSpPr>
          <p:nvPr>
            <p:ph type="subTitle" idx="4"/>
          </p:nvPr>
        </p:nvSpPr>
        <p:spPr>
          <a:xfrm>
            <a:off x="1997473" y="1386850"/>
            <a:ext cx="2389200" cy="806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Visual Studio Code</a:t>
            </a:r>
            <a:endParaRPr dirty="0"/>
          </a:p>
        </p:txBody>
      </p:sp>
      <p:sp>
        <p:nvSpPr>
          <p:cNvPr id="1970" name="Google Shape;1970;p48"/>
          <p:cNvSpPr txBox="1">
            <a:spLocks noGrp="1"/>
          </p:cNvSpPr>
          <p:nvPr>
            <p:ph type="subTitle" idx="5"/>
          </p:nvPr>
        </p:nvSpPr>
        <p:spPr>
          <a:xfrm>
            <a:off x="1997500" y="348097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To create concept art.</a:t>
            </a:r>
            <a:endParaRPr dirty="0"/>
          </a:p>
        </p:txBody>
      </p:sp>
      <p:sp>
        <p:nvSpPr>
          <p:cNvPr id="1971" name="Google Shape;1971;p48"/>
          <p:cNvSpPr txBox="1">
            <a:spLocks noGrp="1"/>
          </p:cNvSpPr>
          <p:nvPr>
            <p:ph type="subTitle" idx="6"/>
          </p:nvPr>
        </p:nvSpPr>
        <p:spPr>
          <a:xfrm>
            <a:off x="1997500" y="311185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Photoshop</a:t>
            </a:r>
            <a:endParaRPr dirty="0"/>
          </a:p>
        </p:txBody>
      </p:sp>
      <p:sp>
        <p:nvSpPr>
          <p:cNvPr id="1972" name="Google Shape;1972;p48"/>
          <p:cNvSpPr txBox="1">
            <a:spLocks noGrp="1"/>
          </p:cNvSpPr>
          <p:nvPr>
            <p:ph type="subTitle" idx="7"/>
          </p:nvPr>
        </p:nvSpPr>
        <p:spPr>
          <a:xfrm>
            <a:off x="5629350" y="3480975"/>
            <a:ext cx="23892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present everything on a website.</a:t>
            </a:r>
            <a:endParaRPr dirty="0"/>
          </a:p>
        </p:txBody>
      </p:sp>
      <p:sp>
        <p:nvSpPr>
          <p:cNvPr id="1973" name="Google Shape;1973;p48"/>
          <p:cNvSpPr txBox="1">
            <a:spLocks noGrp="1"/>
          </p:cNvSpPr>
          <p:nvPr>
            <p:ph type="subTitle" idx="8"/>
          </p:nvPr>
        </p:nvSpPr>
        <p:spPr>
          <a:xfrm>
            <a:off x="5629378" y="3111850"/>
            <a:ext cx="2389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1974" name="Google Shape;1974;p48"/>
          <p:cNvSpPr/>
          <p:nvPr/>
        </p:nvSpPr>
        <p:spPr>
          <a:xfrm>
            <a:off x="1113925" y="159105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48"/>
          <p:cNvSpPr/>
          <p:nvPr/>
        </p:nvSpPr>
        <p:spPr>
          <a:xfrm>
            <a:off x="1113925" y="335885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48"/>
          <p:cNvSpPr/>
          <p:nvPr/>
        </p:nvSpPr>
        <p:spPr>
          <a:xfrm>
            <a:off x="4731425" y="159105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48"/>
          <p:cNvSpPr/>
          <p:nvPr/>
        </p:nvSpPr>
        <p:spPr>
          <a:xfrm>
            <a:off x="4731425" y="335885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8" name="Google Shape;1978;p48"/>
          <p:cNvGrpSpPr/>
          <p:nvPr/>
        </p:nvGrpSpPr>
        <p:grpSpPr>
          <a:xfrm>
            <a:off x="4892532" y="3493000"/>
            <a:ext cx="383404" cy="437314"/>
            <a:chOff x="4017435" y="1499912"/>
            <a:chExt cx="315092" cy="359397"/>
          </a:xfrm>
        </p:grpSpPr>
        <p:sp>
          <p:nvSpPr>
            <p:cNvPr id="1979" name="Google Shape;1979;p48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1" name="Google Shape;1981;p48"/>
          <p:cNvGrpSpPr/>
          <p:nvPr/>
        </p:nvGrpSpPr>
        <p:grpSpPr>
          <a:xfrm>
            <a:off x="4856590" y="1771039"/>
            <a:ext cx="455271" cy="345633"/>
            <a:chOff x="3963652" y="1999759"/>
            <a:chExt cx="374154" cy="284050"/>
          </a:xfrm>
        </p:grpSpPr>
        <p:sp>
          <p:nvSpPr>
            <p:cNvPr id="1982" name="Google Shape;1982;p48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48"/>
          <p:cNvGrpSpPr/>
          <p:nvPr/>
        </p:nvGrpSpPr>
        <p:grpSpPr>
          <a:xfrm>
            <a:off x="1244833" y="3531931"/>
            <a:ext cx="443777" cy="359449"/>
            <a:chOff x="3967437" y="3837102"/>
            <a:chExt cx="364708" cy="295405"/>
          </a:xfrm>
        </p:grpSpPr>
        <p:sp>
          <p:nvSpPr>
            <p:cNvPr id="1986" name="Google Shape;1986;p48"/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48"/>
          <p:cNvGrpSpPr/>
          <p:nvPr/>
        </p:nvGrpSpPr>
        <p:grpSpPr>
          <a:xfrm>
            <a:off x="1297132" y="1737554"/>
            <a:ext cx="339170" cy="412584"/>
            <a:chOff x="1768821" y="3361108"/>
            <a:chExt cx="278739" cy="339073"/>
          </a:xfrm>
        </p:grpSpPr>
        <p:sp>
          <p:nvSpPr>
            <p:cNvPr id="1992" name="Google Shape;1992;p48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63"/>
          <p:cNvSpPr/>
          <p:nvPr/>
        </p:nvSpPr>
        <p:spPr>
          <a:xfrm>
            <a:off x="1367575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63"/>
          <p:cNvSpPr/>
          <p:nvPr/>
        </p:nvSpPr>
        <p:spPr>
          <a:xfrm>
            <a:off x="2513325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63"/>
          <p:cNvSpPr/>
          <p:nvPr/>
        </p:nvSpPr>
        <p:spPr>
          <a:xfrm>
            <a:off x="3659113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63"/>
          <p:cNvSpPr/>
          <p:nvPr/>
        </p:nvSpPr>
        <p:spPr>
          <a:xfrm>
            <a:off x="4804875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63"/>
          <p:cNvSpPr/>
          <p:nvPr/>
        </p:nvSpPr>
        <p:spPr>
          <a:xfrm>
            <a:off x="5950675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63"/>
          <p:cNvSpPr/>
          <p:nvPr/>
        </p:nvSpPr>
        <p:spPr>
          <a:xfrm>
            <a:off x="7096575" y="2433500"/>
            <a:ext cx="705600" cy="70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63"/>
          <p:cNvSpPr txBox="1">
            <a:spLocks noGrp="1"/>
          </p:cNvSpPr>
          <p:nvPr>
            <p:ph type="title"/>
          </p:nvPr>
        </p:nvSpPr>
        <p:spPr>
          <a:xfrm>
            <a:off x="2817819" y="388662"/>
            <a:ext cx="2628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2292" name="Google Shape;2292;p63"/>
          <p:cNvSpPr txBox="1"/>
          <p:nvPr/>
        </p:nvSpPr>
        <p:spPr>
          <a:xfrm>
            <a:off x="694988" y="34739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Research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sp>
        <p:nvSpPr>
          <p:cNvPr id="2294" name="Google Shape;2294;p63"/>
          <p:cNvSpPr txBox="1"/>
          <p:nvPr/>
        </p:nvSpPr>
        <p:spPr>
          <a:xfrm>
            <a:off x="1692033" y="1591738"/>
            <a:ext cx="2319879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Mood boards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sp>
        <p:nvSpPr>
          <p:cNvPr id="2296" name="Google Shape;2296;p63"/>
          <p:cNvSpPr txBox="1"/>
          <p:nvPr/>
        </p:nvSpPr>
        <p:spPr>
          <a:xfrm>
            <a:off x="2986569" y="3474354"/>
            <a:ext cx="2050800" cy="80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Concept Art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sp>
        <p:nvSpPr>
          <p:cNvPr id="2298" name="Google Shape;2298;p63"/>
          <p:cNvSpPr txBox="1"/>
          <p:nvPr/>
        </p:nvSpPr>
        <p:spPr>
          <a:xfrm>
            <a:off x="4132265" y="1591738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3D Models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cxnSp>
        <p:nvCxnSpPr>
          <p:cNvPr id="2300" name="Google Shape;2300;p63"/>
          <p:cNvCxnSpPr>
            <a:stCxn id="2285" idx="2"/>
            <a:endCxn id="2292" idx="0"/>
          </p:cNvCxnSpPr>
          <p:nvPr/>
        </p:nvCxnSpPr>
        <p:spPr>
          <a:xfrm>
            <a:off x="1720375" y="3139100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63"/>
          <p:cNvCxnSpPr>
            <a:cxnSpLocks/>
            <a:endCxn id="2286" idx="0"/>
          </p:cNvCxnSpPr>
          <p:nvPr/>
        </p:nvCxnSpPr>
        <p:spPr>
          <a:xfrm>
            <a:off x="2866080" y="2086913"/>
            <a:ext cx="0" cy="3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2" name="Google Shape;2302;p63"/>
          <p:cNvCxnSpPr>
            <a:cxnSpLocks/>
            <a:stCxn id="2287" idx="2"/>
            <a:endCxn id="2296" idx="0"/>
          </p:cNvCxnSpPr>
          <p:nvPr/>
        </p:nvCxnSpPr>
        <p:spPr>
          <a:xfrm>
            <a:off x="4011913" y="3139100"/>
            <a:ext cx="56" cy="3352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3" name="Google Shape;2303;p63"/>
          <p:cNvCxnSpPr>
            <a:cxnSpLocks/>
            <a:endCxn id="2288" idx="0"/>
          </p:cNvCxnSpPr>
          <p:nvPr/>
        </p:nvCxnSpPr>
        <p:spPr>
          <a:xfrm>
            <a:off x="5157665" y="2086913"/>
            <a:ext cx="0" cy="3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63"/>
          <p:cNvCxnSpPr>
            <a:stCxn id="2285" idx="3"/>
            <a:endCxn id="2286" idx="1"/>
          </p:cNvCxnSpPr>
          <p:nvPr/>
        </p:nvCxnSpPr>
        <p:spPr>
          <a:xfrm>
            <a:off x="2073175" y="2786300"/>
            <a:ext cx="44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5" name="Google Shape;2305;p63"/>
          <p:cNvCxnSpPr>
            <a:stCxn id="2286" idx="3"/>
            <a:endCxn id="2287" idx="1"/>
          </p:cNvCxnSpPr>
          <p:nvPr/>
        </p:nvCxnSpPr>
        <p:spPr>
          <a:xfrm>
            <a:off x="3218925" y="2786300"/>
            <a:ext cx="44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6" name="Google Shape;2306;p63"/>
          <p:cNvCxnSpPr>
            <a:stCxn id="2287" idx="3"/>
            <a:endCxn id="2288" idx="1"/>
          </p:cNvCxnSpPr>
          <p:nvPr/>
        </p:nvCxnSpPr>
        <p:spPr>
          <a:xfrm>
            <a:off x="4364713" y="2786300"/>
            <a:ext cx="44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7" name="Google Shape;2307;p63"/>
          <p:cNvSpPr txBox="1"/>
          <p:nvPr/>
        </p:nvSpPr>
        <p:spPr>
          <a:xfrm>
            <a:off x="5278150" y="3473975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VFX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cxnSp>
        <p:nvCxnSpPr>
          <p:cNvPr id="2309" name="Google Shape;2309;p63"/>
          <p:cNvCxnSpPr>
            <a:stCxn id="2289" idx="2"/>
            <a:endCxn id="2307" idx="0"/>
          </p:cNvCxnSpPr>
          <p:nvPr/>
        </p:nvCxnSpPr>
        <p:spPr>
          <a:xfrm>
            <a:off x="6303475" y="3139100"/>
            <a:ext cx="0" cy="33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0" name="Google Shape;2310;p63"/>
          <p:cNvSpPr txBox="1"/>
          <p:nvPr/>
        </p:nvSpPr>
        <p:spPr>
          <a:xfrm>
            <a:off x="6423850" y="1631813"/>
            <a:ext cx="205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rPr>
              <a:t>Website</a:t>
            </a:r>
            <a:endParaRPr sz="2200" dirty="0">
              <a:solidFill>
                <a:schemeClr val="dk1"/>
              </a:solidFill>
              <a:latin typeface="Lexend Exa Light"/>
              <a:ea typeface="Lexend Exa Light"/>
              <a:cs typeface="Lexend Exa Light"/>
              <a:sym typeface="Lexend Exa Light"/>
            </a:endParaRPr>
          </a:p>
        </p:txBody>
      </p:sp>
      <p:cxnSp>
        <p:nvCxnSpPr>
          <p:cNvPr id="2312" name="Google Shape;2312;p63"/>
          <p:cNvCxnSpPr>
            <a:cxnSpLocks/>
            <a:endCxn id="2290" idx="0"/>
          </p:cNvCxnSpPr>
          <p:nvPr/>
        </p:nvCxnSpPr>
        <p:spPr>
          <a:xfrm>
            <a:off x="7449250" y="2088134"/>
            <a:ext cx="125" cy="34536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3" name="Google Shape;2313;p63"/>
          <p:cNvCxnSpPr>
            <a:stCxn id="2288" idx="3"/>
            <a:endCxn id="2289" idx="1"/>
          </p:cNvCxnSpPr>
          <p:nvPr/>
        </p:nvCxnSpPr>
        <p:spPr>
          <a:xfrm>
            <a:off x="5510475" y="2786300"/>
            <a:ext cx="44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4" name="Google Shape;2314;p63"/>
          <p:cNvCxnSpPr>
            <a:stCxn id="2289" idx="3"/>
            <a:endCxn id="2290" idx="1"/>
          </p:cNvCxnSpPr>
          <p:nvPr/>
        </p:nvCxnSpPr>
        <p:spPr>
          <a:xfrm>
            <a:off x="6656275" y="2786300"/>
            <a:ext cx="440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5" name="Google Shape;2315;p63"/>
          <p:cNvSpPr txBox="1"/>
          <p:nvPr/>
        </p:nvSpPr>
        <p:spPr>
          <a:xfrm>
            <a:off x="1279275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01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  <p:sp>
        <p:nvSpPr>
          <p:cNvPr id="2316" name="Google Shape;2316;p63"/>
          <p:cNvSpPr txBox="1"/>
          <p:nvPr/>
        </p:nvSpPr>
        <p:spPr>
          <a:xfrm>
            <a:off x="2425090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02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  <p:sp>
        <p:nvSpPr>
          <p:cNvPr id="2317" name="Google Shape;2317;p63"/>
          <p:cNvSpPr txBox="1"/>
          <p:nvPr/>
        </p:nvSpPr>
        <p:spPr>
          <a:xfrm>
            <a:off x="3570905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03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  <p:sp>
        <p:nvSpPr>
          <p:cNvPr id="2318" name="Google Shape;2318;p63"/>
          <p:cNvSpPr txBox="1"/>
          <p:nvPr/>
        </p:nvSpPr>
        <p:spPr>
          <a:xfrm>
            <a:off x="4716720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04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  <p:sp>
        <p:nvSpPr>
          <p:cNvPr id="2319" name="Google Shape;2319;p63"/>
          <p:cNvSpPr txBox="1"/>
          <p:nvPr/>
        </p:nvSpPr>
        <p:spPr>
          <a:xfrm>
            <a:off x="5862535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05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  <p:sp>
        <p:nvSpPr>
          <p:cNvPr id="2320" name="Google Shape;2320;p63"/>
          <p:cNvSpPr txBox="1"/>
          <p:nvPr/>
        </p:nvSpPr>
        <p:spPr>
          <a:xfrm>
            <a:off x="7008350" y="2558750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Exa ExtraBold"/>
                <a:ea typeface="Lexend Exa ExtraBold"/>
                <a:cs typeface="Lexend Exa ExtraBold"/>
                <a:sym typeface="Lexend Exa ExtraBold"/>
              </a:rPr>
              <a:t>06</a:t>
            </a:r>
            <a:endParaRPr sz="2800">
              <a:solidFill>
                <a:srgbClr val="FFFFFF"/>
              </a:solidFill>
              <a:latin typeface="Lexend Exa ExtraBold"/>
              <a:ea typeface="Lexend Exa ExtraBold"/>
              <a:cs typeface="Lexend Exa ExtraBold"/>
              <a:sym typeface="Lexend Exa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different, various&#10;&#10;Description automatically generated">
            <a:extLst>
              <a:ext uri="{FF2B5EF4-FFF2-40B4-BE49-F238E27FC236}">
                <a16:creationId xmlns:a16="http://schemas.microsoft.com/office/drawing/2014/main" id="{BECC0559-008D-A1FE-28AD-872092B7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3" y="742674"/>
            <a:ext cx="7531882" cy="3132556"/>
          </a:xfrm>
          <a:prstGeom prst="rect">
            <a:avLst/>
          </a:prstGeom>
        </p:spPr>
      </p:pic>
      <p:pic>
        <p:nvPicPr>
          <p:cNvPr id="7" name="Picture 6" descr="A picture containing different, same, colors, various&#10;&#10;Description automatically generated">
            <a:extLst>
              <a:ext uri="{FF2B5EF4-FFF2-40B4-BE49-F238E27FC236}">
                <a16:creationId xmlns:a16="http://schemas.microsoft.com/office/drawing/2014/main" id="{FA757898-FF04-DFEA-AAF1-D613E536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67" y="90945"/>
            <a:ext cx="3184985" cy="49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4419"/>
      </p:ext>
    </p:extLst>
  </p:cSld>
  <p:clrMapOvr>
    <a:masterClrMapping/>
  </p:clrMapOvr>
</p:sld>
</file>

<file path=ppt/theme/theme1.xml><?xml version="1.0" encoding="utf-8"?>
<a:theme xmlns:a="http://schemas.openxmlformats.org/drawingml/2006/main" name="3D Printing Processes by Slidesgo">
  <a:themeElements>
    <a:clrScheme name="Simple Light">
      <a:dk1>
        <a:srgbClr val="FFFFFF"/>
      </a:dk1>
      <a:lt1>
        <a:srgbClr val="191919"/>
      </a:lt1>
      <a:dk2>
        <a:srgbClr val="2EBF91"/>
      </a:dk2>
      <a:lt2>
        <a:srgbClr val="005AA7"/>
      </a:lt2>
      <a:accent1>
        <a:srgbClr val="108DC7"/>
      </a:accent1>
      <a:accent2>
        <a:srgbClr val="588FAA"/>
      </a:accent2>
      <a:accent3>
        <a:srgbClr val="8360C3"/>
      </a:accent3>
      <a:accent4>
        <a:srgbClr val="FC4B1A"/>
      </a:accent4>
      <a:accent5>
        <a:srgbClr val="EF8E38"/>
      </a:accent5>
      <a:accent6>
        <a:srgbClr val="F7B7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242</Words>
  <Application>Microsoft Office PowerPoint</Application>
  <PresentationFormat>On-screen Show (16:9)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Libre Franklin</vt:lpstr>
      <vt:lpstr>Delius Swash Caps</vt:lpstr>
      <vt:lpstr>Montserrat</vt:lpstr>
      <vt:lpstr>Lexend Exa ExtraBold</vt:lpstr>
      <vt:lpstr>Lexend Exa</vt:lpstr>
      <vt:lpstr>Lexend Exa Light</vt:lpstr>
      <vt:lpstr>Lexend Light</vt:lpstr>
      <vt:lpstr>Arial</vt:lpstr>
      <vt:lpstr>3D Printing Processes by Slidesgo</vt:lpstr>
      <vt:lpstr>4th Year Project</vt:lpstr>
      <vt:lpstr>What?</vt:lpstr>
      <vt:lpstr>Examples from Doom Eternal</vt:lpstr>
      <vt:lpstr>What?</vt:lpstr>
      <vt:lpstr>Why?</vt:lpstr>
      <vt:lpstr>How?</vt:lpstr>
      <vt:lpstr>Programs I will be using</vt:lpstr>
      <vt:lpstr>Workflow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Project</dc:title>
  <cp:lastModifiedBy>(Student) - Sara Kosciuczuk</cp:lastModifiedBy>
  <cp:revision>4</cp:revision>
  <dcterms:modified xsi:type="dcterms:W3CDTF">2022-12-14T11:05:28Z</dcterms:modified>
</cp:coreProperties>
</file>